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 id="2147489819" r:id="rId100"/>
  </p:sldMasterIdLst>
  <p:notesMasterIdLst>
    <p:notesMasterId r:id="rId109"/>
  </p:notesMasterIdLst>
  <p:handoutMasterIdLst>
    <p:handoutMasterId r:id="rId110"/>
  </p:handoutMasterIdLst>
  <p:sldIdLst>
    <p:sldId id="5066" r:id="rId101"/>
    <p:sldId id="2076137268" r:id="rId102"/>
    <p:sldId id="2076137377" r:id="rId103"/>
    <p:sldId id="2076137022" r:id="rId104"/>
    <p:sldId id="2076137392" r:id="rId105"/>
    <p:sldId id="2076137398" r:id="rId106"/>
    <p:sldId id="2076137408" r:id="rId107"/>
    <p:sldId id="2076137393" r:id="rId108"/>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5066"/>
            <p14:sldId id="2076137268"/>
            <p14:sldId id="2076137377"/>
            <p14:sldId id="2076137022"/>
            <p14:sldId id="2076137392"/>
            <p14:sldId id="2076137398"/>
            <p14:sldId id="2076137408"/>
            <p14:sldId id="20761373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E4444"/>
    <a:srgbClr val="74B230"/>
    <a:srgbClr val="2075B8"/>
    <a:srgbClr val="243A5E"/>
    <a:srgbClr val="FFFFFF"/>
    <a:srgbClr val="0055AE"/>
    <a:srgbClr val="1B67B7"/>
    <a:srgbClr val="B11900"/>
    <a:srgbClr val="D28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1" autoAdjust="0"/>
    <p:restoredTop sz="72195" autoAdjust="0"/>
  </p:normalViewPr>
  <p:slideViewPr>
    <p:cSldViewPr snapToObjects="1">
      <p:cViewPr varScale="1">
        <p:scale>
          <a:sx n="73" d="100"/>
          <a:sy n="73" d="100"/>
        </p:scale>
        <p:origin x="369" y="27"/>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customXml" Target="../customXml/item74.xml"/><Relationship Id="rId79" Type="http://schemas.openxmlformats.org/officeDocument/2006/relationships/customXml" Target="../customXml/item79.xml"/><Relationship Id="rId87" Type="http://schemas.openxmlformats.org/officeDocument/2006/relationships/customXml" Target="../customXml/item87.xml"/><Relationship Id="rId102" Type="http://schemas.openxmlformats.org/officeDocument/2006/relationships/slide" Target="slides/slide2.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customXml" Target="../customXml/item82.xml"/><Relationship Id="rId90" Type="http://schemas.openxmlformats.org/officeDocument/2006/relationships/slideMaster" Target="slideMasters/slideMaster1.xml"/><Relationship Id="rId95" Type="http://schemas.openxmlformats.org/officeDocument/2006/relationships/slideMaster" Target="slideMasters/slideMaster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slideMaster" Target="slideMasters/slideMaster11.xml"/><Relationship Id="rId105" Type="http://schemas.openxmlformats.org/officeDocument/2006/relationships/slide" Target="slides/slide5.xml"/><Relationship Id="rId113"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slideMaster" Target="slideMasters/slideMaster4.xml"/><Relationship Id="rId98" Type="http://schemas.openxmlformats.org/officeDocument/2006/relationships/slideMaster" Target="slideMasters/slideMaster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xml"/><Relationship Id="rId108" Type="http://schemas.openxmlformats.org/officeDocument/2006/relationships/slide" Target="slides/slide8.xml"/><Relationship Id="rId116"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6.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notesMaster" Target="notesMasters/notesMaster1.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Radwan" userId="4bcaa16d27b46600" providerId="LiveId" clId="{CC058EAF-EC09-4DAC-B557-85AFB78FAB23}"/>
    <pc:docChg chg="undo redo custSel addSld delSld modSld sldOrd delSection modSection">
      <pc:chgData name="Mohamed Radwan" userId="4bcaa16d27b46600" providerId="LiveId" clId="{CC058EAF-EC09-4DAC-B557-85AFB78FAB23}" dt="2021-10-17T13:01:24.206" v="816" actId="1076"/>
      <pc:docMkLst>
        <pc:docMk/>
      </pc:docMkLst>
      <pc:sldChg chg="del">
        <pc:chgData name="Mohamed Radwan" userId="4bcaa16d27b46600" providerId="LiveId" clId="{CC058EAF-EC09-4DAC-B557-85AFB78FAB23}" dt="2021-10-17T11:55:27.340" v="783" actId="47"/>
        <pc:sldMkLst>
          <pc:docMk/>
          <pc:sldMk cId="879333042" sldId="263"/>
        </pc:sldMkLst>
      </pc:sldChg>
      <pc:sldChg chg="modSp del">
        <pc:chgData name="Mohamed Radwan" userId="4bcaa16d27b46600" providerId="LiveId" clId="{CC058EAF-EC09-4DAC-B557-85AFB78FAB23}" dt="2021-10-17T11:55:27.340" v="783" actId="47"/>
        <pc:sldMkLst>
          <pc:docMk/>
          <pc:sldMk cId="4015141423" sldId="268"/>
        </pc:sldMkLst>
        <pc:spChg chg="mod">
          <ac:chgData name="Mohamed Radwan" userId="4bcaa16d27b46600" providerId="LiveId" clId="{CC058EAF-EC09-4DAC-B557-85AFB78FAB23}" dt="2021-10-17T11:12:40.723" v="313"/>
          <ac:spMkLst>
            <pc:docMk/>
            <pc:sldMk cId="4015141423" sldId="268"/>
            <ac:spMk id="6" creationId="{F9CB73BB-2AA6-458F-9B0A-E987A051A35E}"/>
          </ac:spMkLst>
        </pc:spChg>
      </pc:sldChg>
      <pc:sldChg chg="del">
        <pc:chgData name="Mohamed Radwan" userId="4bcaa16d27b46600" providerId="LiveId" clId="{CC058EAF-EC09-4DAC-B557-85AFB78FAB23}" dt="2021-10-17T11:55:27.340" v="783" actId="47"/>
        <pc:sldMkLst>
          <pc:docMk/>
          <pc:sldMk cId="2797191614" sldId="270"/>
        </pc:sldMkLst>
      </pc:sldChg>
      <pc:sldChg chg="del">
        <pc:chgData name="Mohamed Radwan" userId="4bcaa16d27b46600" providerId="LiveId" clId="{CC058EAF-EC09-4DAC-B557-85AFB78FAB23}" dt="2021-10-17T11:55:27.340" v="783" actId="47"/>
        <pc:sldMkLst>
          <pc:docMk/>
          <pc:sldMk cId="4163190519" sldId="2102"/>
        </pc:sldMkLst>
      </pc:sldChg>
      <pc:sldChg chg="del">
        <pc:chgData name="Mohamed Radwan" userId="4bcaa16d27b46600" providerId="LiveId" clId="{CC058EAF-EC09-4DAC-B557-85AFB78FAB23}" dt="2021-10-17T11:55:27.340" v="783" actId="47"/>
        <pc:sldMkLst>
          <pc:docMk/>
          <pc:sldMk cId="1675538222" sldId="2126"/>
        </pc:sldMkLst>
      </pc:sldChg>
      <pc:sldChg chg="del">
        <pc:chgData name="Mohamed Radwan" userId="4bcaa16d27b46600" providerId="LiveId" clId="{CC058EAF-EC09-4DAC-B557-85AFB78FAB23}" dt="2021-10-17T11:55:27.340" v="783" actId="47"/>
        <pc:sldMkLst>
          <pc:docMk/>
          <pc:sldMk cId="3373694829" sldId="2131"/>
        </pc:sldMkLst>
      </pc:sldChg>
      <pc:sldChg chg="addSp delSp modSp mod">
        <pc:chgData name="Mohamed Radwan" userId="4bcaa16d27b46600" providerId="LiveId" clId="{CC058EAF-EC09-4DAC-B557-85AFB78FAB23}" dt="2021-10-17T09:59:34.506" v="107" actId="1076"/>
        <pc:sldMkLst>
          <pc:docMk/>
          <pc:sldMk cId="1017756024" sldId="5066"/>
        </pc:sldMkLst>
        <pc:spChg chg="mod">
          <ac:chgData name="Mohamed Radwan" userId="4bcaa16d27b46600" providerId="LiveId" clId="{CC058EAF-EC09-4DAC-B557-85AFB78FAB23}" dt="2021-10-17T09:51:23.370" v="44" actId="207"/>
          <ac:spMkLst>
            <pc:docMk/>
            <pc:sldMk cId="1017756024" sldId="5066"/>
            <ac:spMk id="10" creationId="{36E5E4D8-645D-4C32-9842-DE1717266182}"/>
          </ac:spMkLst>
        </pc:spChg>
        <pc:spChg chg="add mod">
          <ac:chgData name="Mohamed Radwan" userId="4bcaa16d27b46600" providerId="LiveId" clId="{CC058EAF-EC09-4DAC-B557-85AFB78FAB23}" dt="2021-10-17T09:58:42.951" v="83" actId="1038"/>
          <ac:spMkLst>
            <pc:docMk/>
            <pc:sldMk cId="1017756024" sldId="5066"/>
            <ac:spMk id="13" creationId="{C2676873-899B-404B-883A-EA16044647FB}"/>
          </ac:spMkLst>
        </pc:spChg>
        <pc:spChg chg="add del mod">
          <ac:chgData name="Mohamed Radwan" userId="4bcaa16d27b46600" providerId="LiveId" clId="{CC058EAF-EC09-4DAC-B557-85AFB78FAB23}" dt="2021-10-17T09:58:37.304" v="76" actId="571"/>
          <ac:spMkLst>
            <pc:docMk/>
            <pc:sldMk cId="1017756024" sldId="5066"/>
            <ac:spMk id="14" creationId="{CD3E3C65-F385-4D7B-A41C-289EFC8CC097}"/>
          </ac:spMkLst>
        </pc:spChg>
        <pc:spChg chg="add mod">
          <ac:chgData name="Mohamed Radwan" userId="4bcaa16d27b46600" providerId="LiveId" clId="{CC058EAF-EC09-4DAC-B557-85AFB78FAB23}" dt="2021-10-17T09:59:34.506" v="107" actId="1076"/>
          <ac:spMkLst>
            <pc:docMk/>
            <pc:sldMk cId="1017756024" sldId="5066"/>
            <ac:spMk id="15" creationId="{DD9729D9-827F-45A0-999E-D54ECEA3DC65}"/>
          </ac:spMkLst>
        </pc:spChg>
        <pc:spChg chg="mod">
          <ac:chgData name="Mohamed Radwan" userId="4bcaa16d27b46600" providerId="LiveId" clId="{CC058EAF-EC09-4DAC-B557-85AFB78FAB23}" dt="2021-10-17T09:58:42.951" v="83" actId="1038"/>
          <ac:spMkLst>
            <pc:docMk/>
            <pc:sldMk cId="1017756024" sldId="5066"/>
            <ac:spMk id="16" creationId="{15A3FE0B-72E0-410F-8DAB-A3982BDBEAEB}"/>
          </ac:spMkLst>
        </pc:spChg>
        <pc:grpChg chg="add mod">
          <ac:chgData name="Mohamed Radwan" userId="4bcaa16d27b46600" providerId="LiveId" clId="{CC058EAF-EC09-4DAC-B557-85AFB78FAB23}" dt="2021-10-17T09:59:24.804" v="106" actId="1076"/>
          <ac:grpSpMkLst>
            <pc:docMk/>
            <pc:sldMk cId="1017756024" sldId="5066"/>
            <ac:grpSpMk id="3" creationId="{6FED9132-0D6F-40EF-B3C3-86CBC0B8C5EC}"/>
          </ac:grpSpMkLst>
        </pc:grpChg>
        <pc:picChg chg="mod">
          <ac:chgData name="Mohamed Radwan" userId="4bcaa16d27b46600" providerId="LiveId" clId="{CC058EAF-EC09-4DAC-B557-85AFB78FAB23}" dt="2021-10-17T09:59:24.804" v="106" actId="1076"/>
          <ac:picMkLst>
            <pc:docMk/>
            <pc:sldMk cId="1017756024" sldId="5066"/>
            <ac:picMk id="2" creationId="{12860713-B0C7-450D-9A9B-D7FD1CCF63B0}"/>
          </ac:picMkLst>
        </pc:picChg>
        <pc:picChg chg="mod">
          <ac:chgData name="Mohamed Radwan" userId="4bcaa16d27b46600" providerId="LiveId" clId="{CC058EAF-EC09-4DAC-B557-85AFB78FAB23}" dt="2021-10-17T09:59:24.804" v="106" actId="1076"/>
          <ac:picMkLst>
            <pc:docMk/>
            <pc:sldMk cId="1017756024" sldId="5066"/>
            <ac:picMk id="12" creationId="{7149044A-A100-402E-A6A4-E659B83CA831}"/>
          </ac:picMkLst>
        </pc:picChg>
        <pc:picChg chg="mod">
          <ac:chgData name="Mohamed Radwan" userId="4bcaa16d27b46600" providerId="LiveId" clId="{CC058EAF-EC09-4DAC-B557-85AFB78FAB23}" dt="2021-10-17T09:59:24.804" v="106" actId="1076"/>
          <ac:picMkLst>
            <pc:docMk/>
            <pc:sldMk cId="1017756024" sldId="5066"/>
            <ac:picMk id="1028" creationId="{89E7E1A6-D3E5-453C-9120-EBDAE1F98A43}"/>
          </ac:picMkLst>
        </pc:picChg>
        <pc:picChg chg="mod">
          <ac:chgData name="Mohamed Radwan" userId="4bcaa16d27b46600" providerId="LiveId" clId="{CC058EAF-EC09-4DAC-B557-85AFB78FAB23}" dt="2021-10-17T09:58:42.951" v="83" actId="1038"/>
          <ac:picMkLst>
            <pc:docMk/>
            <pc:sldMk cId="1017756024" sldId="5066"/>
            <ac:picMk id="1030" creationId="{BD161DF0-CAE4-4BAF-A2D6-E34D96D849F4}"/>
          </ac:picMkLst>
        </pc:picChg>
      </pc:sldChg>
      <pc:sldChg chg="del">
        <pc:chgData name="Mohamed Radwan" userId="4bcaa16d27b46600" providerId="LiveId" clId="{CC058EAF-EC09-4DAC-B557-85AFB78FAB23}" dt="2021-10-17T11:55:27.340" v="783" actId="47"/>
        <pc:sldMkLst>
          <pc:docMk/>
          <pc:sldMk cId="4089084469" sldId="2076136410"/>
        </pc:sldMkLst>
      </pc:sldChg>
      <pc:sldChg chg="del">
        <pc:chgData name="Mohamed Radwan" userId="4bcaa16d27b46600" providerId="LiveId" clId="{CC058EAF-EC09-4DAC-B557-85AFB78FAB23}" dt="2021-10-17T11:55:27.340" v="783" actId="47"/>
        <pc:sldMkLst>
          <pc:docMk/>
          <pc:sldMk cId="3725030762" sldId="2076136492"/>
        </pc:sldMkLst>
      </pc:sldChg>
      <pc:sldChg chg="del">
        <pc:chgData name="Mohamed Radwan" userId="4bcaa16d27b46600" providerId="LiveId" clId="{CC058EAF-EC09-4DAC-B557-85AFB78FAB23}" dt="2021-10-17T11:55:27.340" v="783" actId="47"/>
        <pc:sldMkLst>
          <pc:docMk/>
          <pc:sldMk cId="671024812" sldId="2076136493"/>
        </pc:sldMkLst>
      </pc:sldChg>
      <pc:sldChg chg="del">
        <pc:chgData name="Mohamed Radwan" userId="4bcaa16d27b46600" providerId="LiveId" clId="{CC058EAF-EC09-4DAC-B557-85AFB78FAB23}" dt="2021-10-17T11:55:27.340" v="783" actId="47"/>
        <pc:sldMkLst>
          <pc:docMk/>
          <pc:sldMk cId="533209263" sldId="2076136494"/>
        </pc:sldMkLst>
      </pc:sldChg>
      <pc:sldChg chg="del">
        <pc:chgData name="Mohamed Radwan" userId="4bcaa16d27b46600" providerId="LiveId" clId="{CC058EAF-EC09-4DAC-B557-85AFB78FAB23}" dt="2021-10-17T11:55:27.340" v="783" actId="47"/>
        <pc:sldMkLst>
          <pc:docMk/>
          <pc:sldMk cId="3950621067" sldId="2076136495"/>
        </pc:sldMkLst>
      </pc:sldChg>
      <pc:sldChg chg="del">
        <pc:chgData name="Mohamed Radwan" userId="4bcaa16d27b46600" providerId="LiveId" clId="{CC058EAF-EC09-4DAC-B557-85AFB78FAB23}" dt="2021-10-17T11:55:27.340" v="783" actId="47"/>
        <pc:sldMkLst>
          <pc:docMk/>
          <pc:sldMk cId="4069927188" sldId="2076136497"/>
        </pc:sldMkLst>
      </pc:sldChg>
      <pc:sldChg chg="del">
        <pc:chgData name="Mohamed Radwan" userId="4bcaa16d27b46600" providerId="LiveId" clId="{CC058EAF-EC09-4DAC-B557-85AFB78FAB23}" dt="2021-10-17T11:55:27.340" v="783" actId="47"/>
        <pc:sldMkLst>
          <pc:docMk/>
          <pc:sldMk cId="2811023218" sldId="2076136498"/>
        </pc:sldMkLst>
      </pc:sldChg>
      <pc:sldChg chg="del">
        <pc:chgData name="Mohamed Radwan" userId="4bcaa16d27b46600" providerId="LiveId" clId="{CC058EAF-EC09-4DAC-B557-85AFB78FAB23}" dt="2021-10-17T11:55:27.340" v="783" actId="47"/>
        <pc:sldMkLst>
          <pc:docMk/>
          <pc:sldMk cId="1575997060" sldId="2076136504"/>
        </pc:sldMkLst>
      </pc:sldChg>
      <pc:sldChg chg="del">
        <pc:chgData name="Mohamed Radwan" userId="4bcaa16d27b46600" providerId="LiveId" clId="{CC058EAF-EC09-4DAC-B557-85AFB78FAB23}" dt="2021-10-17T11:55:27.340" v="783" actId="47"/>
        <pc:sldMkLst>
          <pc:docMk/>
          <pc:sldMk cId="3596054875" sldId="2076136505"/>
        </pc:sldMkLst>
      </pc:sldChg>
      <pc:sldChg chg="del">
        <pc:chgData name="Mohamed Radwan" userId="4bcaa16d27b46600" providerId="LiveId" clId="{CC058EAF-EC09-4DAC-B557-85AFB78FAB23}" dt="2021-10-17T11:55:27.340" v="783" actId="47"/>
        <pc:sldMkLst>
          <pc:docMk/>
          <pc:sldMk cId="857817818" sldId="2076136508"/>
        </pc:sldMkLst>
      </pc:sldChg>
      <pc:sldChg chg="del">
        <pc:chgData name="Mohamed Radwan" userId="4bcaa16d27b46600" providerId="LiveId" clId="{CC058EAF-EC09-4DAC-B557-85AFB78FAB23}" dt="2021-10-17T11:55:27.340" v="783" actId="47"/>
        <pc:sldMkLst>
          <pc:docMk/>
          <pc:sldMk cId="2673118113" sldId="2076136637"/>
        </pc:sldMkLst>
      </pc:sldChg>
      <pc:sldChg chg="del">
        <pc:chgData name="Mohamed Radwan" userId="4bcaa16d27b46600" providerId="LiveId" clId="{CC058EAF-EC09-4DAC-B557-85AFB78FAB23}" dt="2021-10-17T11:55:27.340" v="783" actId="47"/>
        <pc:sldMkLst>
          <pc:docMk/>
          <pc:sldMk cId="725018157" sldId="2076136639"/>
        </pc:sldMkLst>
      </pc:sldChg>
      <pc:sldChg chg="del">
        <pc:chgData name="Mohamed Radwan" userId="4bcaa16d27b46600" providerId="LiveId" clId="{CC058EAF-EC09-4DAC-B557-85AFB78FAB23}" dt="2021-10-17T11:55:27.340" v="783" actId="47"/>
        <pc:sldMkLst>
          <pc:docMk/>
          <pc:sldMk cId="1135541793" sldId="2076136640"/>
        </pc:sldMkLst>
      </pc:sldChg>
      <pc:sldChg chg="del">
        <pc:chgData name="Mohamed Radwan" userId="4bcaa16d27b46600" providerId="LiveId" clId="{CC058EAF-EC09-4DAC-B557-85AFB78FAB23}" dt="2021-10-17T11:55:27.340" v="783" actId="47"/>
        <pc:sldMkLst>
          <pc:docMk/>
          <pc:sldMk cId="1470479408" sldId="2076136642"/>
        </pc:sldMkLst>
      </pc:sldChg>
      <pc:sldChg chg="del">
        <pc:chgData name="Mohamed Radwan" userId="4bcaa16d27b46600" providerId="LiveId" clId="{CC058EAF-EC09-4DAC-B557-85AFB78FAB23}" dt="2021-10-17T11:55:27.340" v="783" actId="47"/>
        <pc:sldMkLst>
          <pc:docMk/>
          <pc:sldMk cId="2486793707" sldId="2076136643"/>
        </pc:sldMkLst>
      </pc:sldChg>
      <pc:sldChg chg="del">
        <pc:chgData name="Mohamed Radwan" userId="4bcaa16d27b46600" providerId="LiveId" clId="{CC058EAF-EC09-4DAC-B557-85AFB78FAB23}" dt="2021-10-17T11:55:27.340" v="783" actId="47"/>
        <pc:sldMkLst>
          <pc:docMk/>
          <pc:sldMk cId="4247031565" sldId="2076136644"/>
        </pc:sldMkLst>
      </pc:sldChg>
      <pc:sldChg chg="del">
        <pc:chgData name="Mohamed Radwan" userId="4bcaa16d27b46600" providerId="LiveId" clId="{CC058EAF-EC09-4DAC-B557-85AFB78FAB23}" dt="2021-10-17T11:55:27.340" v="783" actId="47"/>
        <pc:sldMkLst>
          <pc:docMk/>
          <pc:sldMk cId="1864057779" sldId="2076136646"/>
        </pc:sldMkLst>
      </pc:sldChg>
      <pc:sldChg chg="del">
        <pc:chgData name="Mohamed Radwan" userId="4bcaa16d27b46600" providerId="LiveId" clId="{CC058EAF-EC09-4DAC-B557-85AFB78FAB23}" dt="2021-10-17T11:55:27.340" v="783" actId="47"/>
        <pc:sldMkLst>
          <pc:docMk/>
          <pc:sldMk cId="960341863" sldId="2076136647"/>
        </pc:sldMkLst>
      </pc:sldChg>
      <pc:sldChg chg="del">
        <pc:chgData name="Mohamed Radwan" userId="4bcaa16d27b46600" providerId="LiveId" clId="{CC058EAF-EC09-4DAC-B557-85AFB78FAB23}" dt="2021-10-17T11:55:27.340" v="783" actId="47"/>
        <pc:sldMkLst>
          <pc:docMk/>
          <pc:sldMk cId="2383557999" sldId="2076136649"/>
        </pc:sldMkLst>
      </pc:sldChg>
      <pc:sldChg chg="del">
        <pc:chgData name="Mohamed Radwan" userId="4bcaa16d27b46600" providerId="LiveId" clId="{CC058EAF-EC09-4DAC-B557-85AFB78FAB23}" dt="2021-10-17T11:55:27.340" v="783" actId="47"/>
        <pc:sldMkLst>
          <pc:docMk/>
          <pc:sldMk cId="225443298" sldId="2076136650"/>
        </pc:sldMkLst>
      </pc:sldChg>
      <pc:sldChg chg="del">
        <pc:chgData name="Mohamed Radwan" userId="4bcaa16d27b46600" providerId="LiveId" clId="{CC058EAF-EC09-4DAC-B557-85AFB78FAB23}" dt="2021-10-17T11:55:27.340" v="783" actId="47"/>
        <pc:sldMkLst>
          <pc:docMk/>
          <pc:sldMk cId="870136998" sldId="2076136655"/>
        </pc:sldMkLst>
      </pc:sldChg>
      <pc:sldChg chg="del">
        <pc:chgData name="Mohamed Radwan" userId="4bcaa16d27b46600" providerId="LiveId" clId="{CC058EAF-EC09-4DAC-B557-85AFB78FAB23}" dt="2021-10-17T11:55:27.340" v="783" actId="47"/>
        <pc:sldMkLst>
          <pc:docMk/>
          <pc:sldMk cId="3559869493" sldId="2076136656"/>
        </pc:sldMkLst>
      </pc:sldChg>
      <pc:sldChg chg="del">
        <pc:chgData name="Mohamed Radwan" userId="4bcaa16d27b46600" providerId="LiveId" clId="{CC058EAF-EC09-4DAC-B557-85AFB78FAB23}" dt="2021-10-17T11:55:27.340" v="783" actId="47"/>
        <pc:sldMkLst>
          <pc:docMk/>
          <pc:sldMk cId="3615519173" sldId="2076136657"/>
        </pc:sldMkLst>
      </pc:sldChg>
      <pc:sldChg chg="del">
        <pc:chgData name="Mohamed Radwan" userId="4bcaa16d27b46600" providerId="LiveId" clId="{CC058EAF-EC09-4DAC-B557-85AFB78FAB23}" dt="2021-10-17T11:55:27.340" v="783" actId="47"/>
        <pc:sldMkLst>
          <pc:docMk/>
          <pc:sldMk cId="562452146" sldId="2076136658"/>
        </pc:sldMkLst>
      </pc:sldChg>
      <pc:sldChg chg="del">
        <pc:chgData name="Mohamed Radwan" userId="4bcaa16d27b46600" providerId="LiveId" clId="{CC058EAF-EC09-4DAC-B557-85AFB78FAB23}" dt="2021-10-17T11:55:27.340" v="783" actId="47"/>
        <pc:sldMkLst>
          <pc:docMk/>
          <pc:sldMk cId="329082082" sldId="2076136659"/>
        </pc:sldMkLst>
      </pc:sldChg>
      <pc:sldChg chg="del">
        <pc:chgData name="Mohamed Radwan" userId="4bcaa16d27b46600" providerId="LiveId" clId="{CC058EAF-EC09-4DAC-B557-85AFB78FAB23}" dt="2021-10-17T11:55:27.340" v="783" actId="47"/>
        <pc:sldMkLst>
          <pc:docMk/>
          <pc:sldMk cId="2640159741" sldId="2076136660"/>
        </pc:sldMkLst>
      </pc:sldChg>
      <pc:sldChg chg="del">
        <pc:chgData name="Mohamed Radwan" userId="4bcaa16d27b46600" providerId="LiveId" clId="{CC058EAF-EC09-4DAC-B557-85AFB78FAB23}" dt="2021-10-17T11:55:27.340" v="783" actId="47"/>
        <pc:sldMkLst>
          <pc:docMk/>
          <pc:sldMk cId="778958128" sldId="2076136680"/>
        </pc:sldMkLst>
      </pc:sldChg>
      <pc:sldChg chg="del">
        <pc:chgData name="Mohamed Radwan" userId="4bcaa16d27b46600" providerId="LiveId" clId="{CC058EAF-EC09-4DAC-B557-85AFB78FAB23}" dt="2021-10-17T11:55:27.340" v="783" actId="47"/>
        <pc:sldMkLst>
          <pc:docMk/>
          <pc:sldMk cId="2538533857" sldId="2076136681"/>
        </pc:sldMkLst>
      </pc:sldChg>
      <pc:sldChg chg="del">
        <pc:chgData name="Mohamed Radwan" userId="4bcaa16d27b46600" providerId="LiveId" clId="{CC058EAF-EC09-4DAC-B557-85AFB78FAB23}" dt="2021-10-17T11:55:27.340" v="783" actId="47"/>
        <pc:sldMkLst>
          <pc:docMk/>
          <pc:sldMk cId="3703179053" sldId="2076136682"/>
        </pc:sldMkLst>
      </pc:sldChg>
      <pc:sldChg chg="del">
        <pc:chgData name="Mohamed Radwan" userId="4bcaa16d27b46600" providerId="LiveId" clId="{CC058EAF-EC09-4DAC-B557-85AFB78FAB23}" dt="2021-10-17T11:55:27.340" v="783" actId="47"/>
        <pc:sldMkLst>
          <pc:docMk/>
          <pc:sldMk cId="2466816667" sldId="2076136683"/>
        </pc:sldMkLst>
      </pc:sldChg>
      <pc:sldChg chg="del">
        <pc:chgData name="Mohamed Radwan" userId="4bcaa16d27b46600" providerId="LiveId" clId="{CC058EAF-EC09-4DAC-B557-85AFB78FAB23}" dt="2021-10-17T11:55:27.340" v="783" actId="47"/>
        <pc:sldMkLst>
          <pc:docMk/>
          <pc:sldMk cId="1232742339" sldId="2076136684"/>
        </pc:sldMkLst>
      </pc:sldChg>
      <pc:sldChg chg="del">
        <pc:chgData name="Mohamed Radwan" userId="4bcaa16d27b46600" providerId="LiveId" clId="{CC058EAF-EC09-4DAC-B557-85AFB78FAB23}" dt="2021-10-17T11:55:27.340" v="783" actId="47"/>
        <pc:sldMkLst>
          <pc:docMk/>
          <pc:sldMk cId="1097116516" sldId="2076136685"/>
        </pc:sldMkLst>
      </pc:sldChg>
      <pc:sldChg chg="del">
        <pc:chgData name="Mohamed Radwan" userId="4bcaa16d27b46600" providerId="LiveId" clId="{CC058EAF-EC09-4DAC-B557-85AFB78FAB23}" dt="2021-10-17T11:55:27.340" v="783" actId="47"/>
        <pc:sldMkLst>
          <pc:docMk/>
          <pc:sldMk cId="191857178" sldId="2076136686"/>
        </pc:sldMkLst>
      </pc:sldChg>
      <pc:sldChg chg="del">
        <pc:chgData name="Mohamed Radwan" userId="4bcaa16d27b46600" providerId="LiveId" clId="{CC058EAF-EC09-4DAC-B557-85AFB78FAB23}" dt="2021-10-17T11:55:27.340" v="783" actId="47"/>
        <pc:sldMkLst>
          <pc:docMk/>
          <pc:sldMk cId="2754652294" sldId="2076136687"/>
        </pc:sldMkLst>
      </pc:sldChg>
      <pc:sldChg chg="del">
        <pc:chgData name="Mohamed Radwan" userId="4bcaa16d27b46600" providerId="LiveId" clId="{CC058EAF-EC09-4DAC-B557-85AFB78FAB23}" dt="2021-10-17T11:55:27.340" v="783" actId="47"/>
        <pc:sldMkLst>
          <pc:docMk/>
          <pc:sldMk cId="1412839420" sldId="2076136688"/>
        </pc:sldMkLst>
      </pc:sldChg>
      <pc:sldChg chg="del">
        <pc:chgData name="Mohamed Radwan" userId="4bcaa16d27b46600" providerId="LiveId" clId="{CC058EAF-EC09-4DAC-B557-85AFB78FAB23}" dt="2021-10-17T11:55:27.340" v="783" actId="47"/>
        <pc:sldMkLst>
          <pc:docMk/>
          <pc:sldMk cId="3316241284" sldId="2076136690"/>
        </pc:sldMkLst>
      </pc:sldChg>
      <pc:sldChg chg="del">
        <pc:chgData name="Mohamed Radwan" userId="4bcaa16d27b46600" providerId="LiveId" clId="{CC058EAF-EC09-4DAC-B557-85AFB78FAB23}" dt="2021-10-17T11:55:27.340" v="783" actId="47"/>
        <pc:sldMkLst>
          <pc:docMk/>
          <pc:sldMk cId="801171594" sldId="2076136692"/>
        </pc:sldMkLst>
      </pc:sldChg>
      <pc:sldChg chg="del">
        <pc:chgData name="Mohamed Radwan" userId="4bcaa16d27b46600" providerId="LiveId" clId="{CC058EAF-EC09-4DAC-B557-85AFB78FAB23}" dt="2021-10-17T11:55:27.340" v="783" actId="47"/>
        <pc:sldMkLst>
          <pc:docMk/>
          <pc:sldMk cId="1642399771" sldId="2076136693"/>
        </pc:sldMkLst>
      </pc:sldChg>
      <pc:sldChg chg="del">
        <pc:chgData name="Mohamed Radwan" userId="4bcaa16d27b46600" providerId="LiveId" clId="{CC058EAF-EC09-4DAC-B557-85AFB78FAB23}" dt="2021-10-17T11:55:27.340" v="783" actId="47"/>
        <pc:sldMkLst>
          <pc:docMk/>
          <pc:sldMk cId="2583060343" sldId="2076136694"/>
        </pc:sldMkLst>
      </pc:sldChg>
      <pc:sldChg chg="del">
        <pc:chgData name="Mohamed Radwan" userId="4bcaa16d27b46600" providerId="LiveId" clId="{CC058EAF-EC09-4DAC-B557-85AFB78FAB23}" dt="2021-10-17T11:55:27.340" v="783" actId="47"/>
        <pc:sldMkLst>
          <pc:docMk/>
          <pc:sldMk cId="118995711" sldId="2076136695"/>
        </pc:sldMkLst>
      </pc:sldChg>
      <pc:sldChg chg="del">
        <pc:chgData name="Mohamed Radwan" userId="4bcaa16d27b46600" providerId="LiveId" clId="{CC058EAF-EC09-4DAC-B557-85AFB78FAB23}" dt="2021-10-17T11:55:27.340" v="783" actId="47"/>
        <pc:sldMkLst>
          <pc:docMk/>
          <pc:sldMk cId="996664237" sldId="2076136696"/>
        </pc:sldMkLst>
      </pc:sldChg>
      <pc:sldChg chg="del">
        <pc:chgData name="Mohamed Radwan" userId="4bcaa16d27b46600" providerId="LiveId" clId="{CC058EAF-EC09-4DAC-B557-85AFB78FAB23}" dt="2021-10-17T11:55:27.340" v="783" actId="47"/>
        <pc:sldMkLst>
          <pc:docMk/>
          <pc:sldMk cId="1284164703" sldId="2076136697"/>
        </pc:sldMkLst>
      </pc:sldChg>
      <pc:sldChg chg="del">
        <pc:chgData name="Mohamed Radwan" userId="4bcaa16d27b46600" providerId="LiveId" clId="{CC058EAF-EC09-4DAC-B557-85AFB78FAB23}" dt="2021-10-17T11:55:27.340" v="783" actId="47"/>
        <pc:sldMkLst>
          <pc:docMk/>
          <pc:sldMk cId="2482791787" sldId="2076136699"/>
        </pc:sldMkLst>
      </pc:sldChg>
      <pc:sldChg chg="del">
        <pc:chgData name="Mohamed Radwan" userId="4bcaa16d27b46600" providerId="LiveId" clId="{CC058EAF-EC09-4DAC-B557-85AFB78FAB23}" dt="2021-10-17T11:55:27.340" v="783" actId="47"/>
        <pc:sldMkLst>
          <pc:docMk/>
          <pc:sldMk cId="2089643532" sldId="2076136700"/>
        </pc:sldMkLst>
      </pc:sldChg>
      <pc:sldChg chg="del">
        <pc:chgData name="Mohamed Radwan" userId="4bcaa16d27b46600" providerId="LiveId" clId="{CC058EAF-EC09-4DAC-B557-85AFB78FAB23}" dt="2021-10-17T11:55:27.340" v="783" actId="47"/>
        <pc:sldMkLst>
          <pc:docMk/>
          <pc:sldMk cId="3813146717" sldId="2076136811"/>
        </pc:sldMkLst>
      </pc:sldChg>
      <pc:sldChg chg="del">
        <pc:chgData name="Mohamed Radwan" userId="4bcaa16d27b46600" providerId="LiveId" clId="{CC058EAF-EC09-4DAC-B557-85AFB78FAB23}" dt="2021-10-17T11:55:27.340" v="783" actId="47"/>
        <pc:sldMkLst>
          <pc:docMk/>
          <pc:sldMk cId="3286275927" sldId="2076136814"/>
        </pc:sldMkLst>
      </pc:sldChg>
      <pc:sldChg chg="del">
        <pc:chgData name="Mohamed Radwan" userId="4bcaa16d27b46600" providerId="LiveId" clId="{CC058EAF-EC09-4DAC-B557-85AFB78FAB23}" dt="2021-10-17T11:55:27.340" v="783" actId="47"/>
        <pc:sldMkLst>
          <pc:docMk/>
          <pc:sldMk cId="2393070857" sldId="2076136822"/>
        </pc:sldMkLst>
      </pc:sldChg>
      <pc:sldChg chg="del">
        <pc:chgData name="Mohamed Radwan" userId="4bcaa16d27b46600" providerId="LiveId" clId="{CC058EAF-EC09-4DAC-B557-85AFB78FAB23}" dt="2021-10-17T11:55:27.340" v="783" actId="47"/>
        <pc:sldMkLst>
          <pc:docMk/>
          <pc:sldMk cId="4094112233" sldId="2076136823"/>
        </pc:sldMkLst>
      </pc:sldChg>
      <pc:sldChg chg="del">
        <pc:chgData name="Mohamed Radwan" userId="4bcaa16d27b46600" providerId="LiveId" clId="{CC058EAF-EC09-4DAC-B557-85AFB78FAB23}" dt="2021-10-17T11:55:27.340" v="783" actId="47"/>
        <pc:sldMkLst>
          <pc:docMk/>
          <pc:sldMk cId="2975181267" sldId="2076136824"/>
        </pc:sldMkLst>
      </pc:sldChg>
      <pc:sldChg chg="del">
        <pc:chgData name="Mohamed Radwan" userId="4bcaa16d27b46600" providerId="LiveId" clId="{CC058EAF-EC09-4DAC-B557-85AFB78FAB23}" dt="2021-10-17T11:55:27.340" v="783" actId="47"/>
        <pc:sldMkLst>
          <pc:docMk/>
          <pc:sldMk cId="3753976711" sldId="2076136825"/>
        </pc:sldMkLst>
      </pc:sldChg>
      <pc:sldChg chg="del">
        <pc:chgData name="Mohamed Radwan" userId="4bcaa16d27b46600" providerId="LiveId" clId="{CC058EAF-EC09-4DAC-B557-85AFB78FAB23}" dt="2021-10-17T11:55:27.340" v="783" actId="47"/>
        <pc:sldMkLst>
          <pc:docMk/>
          <pc:sldMk cId="553486200" sldId="2076136826"/>
        </pc:sldMkLst>
      </pc:sldChg>
      <pc:sldChg chg="del">
        <pc:chgData name="Mohamed Radwan" userId="4bcaa16d27b46600" providerId="LiveId" clId="{CC058EAF-EC09-4DAC-B557-85AFB78FAB23}" dt="2021-10-17T11:55:27.340" v="783" actId="47"/>
        <pc:sldMkLst>
          <pc:docMk/>
          <pc:sldMk cId="3515057867" sldId="2076136827"/>
        </pc:sldMkLst>
      </pc:sldChg>
      <pc:sldChg chg="modSp">
        <pc:chgData name="Mohamed Radwan" userId="4bcaa16d27b46600" providerId="LiveId" clId="{CC058EAF-EC09-4DAC-B557-85AFB78FAB23}" dt="2021-10-17T11:12:40.723" v="313"/>
        <pc:sldMkLst>
          <pc:docMk/>
          <pc:sldMk cId="2310915020" sldId="2076137022"/>
        </pc:sldMkLst>
        <pc:spChg chg="mod">
          <ac:chgData name="Mohamed Radwan" userId="4bcaa16d27b46600" providerId="LiveId" clId="{CC058EAF-EC09-4DAC-B557-85AFB78FAB23}" dt="2021-10-17T11:12:40.723" v="313"/>
          <ac:spMkLst>
            <pc:docMk/>
            <pc:sldMk cId="2310915020" sldId="2076137022"/>
            <ac:spMk id="6" creationId="{F9CB73BB-2AA6-458F-9B0A-E987A051A35E}"/>
          </ac:spMkLst>
        </pc:spChg>
      </pc:sldChg>
      <pc:sldChg chg="del">
        <pc:chgData name="Mohamed Radwan" userId="4bcaa16d27b46600" providerId="LiveId" clId="{CC058EAF-EC09-4DAC-B557-85AFB78FAB23}" dt="2021-10-17T11:55:27.340" v="783" actId="47"/>
        <pc:sldMkLst>
          <pc:docMk/>
          <pc:sldMk cId="2552605084" sldId="2076137220"/>
        </pc:sldMkLst>
      </pc:sldChg>
      <pc:sldChg chg="modSp mod">
        <pc:chgData name="Mohamed Radwan" userId="4bcaa16d27b46600" providerId="LiveId" clId="{CC058EAF-EC09-4DAC-B557-85AFB78FAB23}" dt="2021-10-17T09:52:21.181" v="49" actId="20577"/>
        <pc:sldMkLst>
          <pc:docMk/>
          <pc:sldMk cId="4222051599" sldId="2076137268"/>
        </pc:sldMkLst>
        <pc:spChg chg="mod">
          <ac:chgData name="Mohamed Radwan" userId="4bcaa16d27b46600" providerId="LiveId" clId="{CC058EAF-EC09-4DAC-B557-85AFB78FAB23}" dt="2021-10-17T09:52:21.181" v="49" actId="20577"/>
          <ac:spMkLst>
            <pc:docMk/>
            <pc:sldMk cId="4222051599" sldId="2076137268"/>
            <ac:spMk id="2" creationId="{BD7E95E1-FCCC-425D-93BD-AE3A6DF844CF}"/>
          </ac:spMkLst>
        </pc:spChg>
        <pc:spChg chg="mod">
          <ac:chgData name="Mohamed Radwan" userId="4bcaa16d27b46600" providerId="LiveId" clId="{CC058EAF-EC09-4DAC-B557-85AFB78FAB23}" dt="2021-10-17T09:52:16.936" v="48" actId="1076"/>
          <ac:spMkLst>
            <pc:docMk/>
            <pc:sldMk cId="4222051599" sldId="2076137268"/>
            <ac:spMk id="4" creationId="{109137B3-9B9C-44EB-932F-9293072877D8}"/>
          </ac:spMkLst>
        </pc:spChg>
      </pc:sldChg>
      <pc:sldChg chg="modSp del mod ord">
        <pc:chgData name="Mohamed Radwan" userId="4bcaa16d27b46600" providerId="LiveId" clId="{CC058EAF-EC09-4DAC-B557-85AFB78FAB23}" dt="2021-10-17T11:54:44.616" v="776" actId="47"/>
        <pc:sldMkLst>
          <pc:docMk/>
          <pc:sldMk cId="970065823" sldId="2076137281"/>
        </pc:sldMkLst>
        <pc:spChg chg="mod">
          <ac:chgData name="Mohamed Radwan" userId="4bcaa16d27b46600" providerId="LiveId" clId="{CC058EAF-EC09-4DAC-B557-85AFB78FAB23}" dt="2021-10-17T11:00:27.112" v="213" actId="14100"/>
          <ac:spMkLst>
            <pc:docMk/>
            <pc:sldMk cId="970065823" sldId="2076137281"/>
            <ac:spMk id="2" creationId="{AAF12876-D394-44DD-ACFF-DA53207EA100}"/>
          </ac:spMkLst>
        </pc:spChg>
        <pc:spChg chg="mod">
          <ac:chgData name="Mohamed Radwan" userId="4bcaa16d27b46600" providerId="LiveId" clId="{CC058EAF-EC09-4DAC-B557-85AFB78FAB23}" dt="2021-10-17T11:12:40.723" v="313"/>
          <ac:spMkLst>
            <pc:docMk/>
            <pc:sldMk cId="970065823" sldId="2076137281"/>
            <ac:spMk id="6" creationId="{F9CB73BB-2AA6-458F-9B0A-E987A051A35E}"/>
          </ac:spMkLst>
        </pc:spChg>
      </pc:sldChg>
      <pc:sldChg chg="del">
        <pc:chgData name="Mohamed Radwan" userId="4bcaa16d27b46600" providerId="LiveId" clId="{CC058EAF-EC09-4DAC-B557-85AFB78FAB23}" dt="2021-10-17T11:55:27.340" v="783" actId="47"/>
        <pc:sldMkLst>
          <pc:docMk/>
          <pc:sldMk cId="3724698199" sldId="2076137282"/>
        </pc:sldMkLst>
      </pc:sldChg>
      <pc:sldChg chg="del">
        <pc:chgData name="Mohamed Radwan" userId="4bcaa16d27b46600" providerId="LiveId" clId="{CC058EAF-EC09-4DAC-B557-85AFB78FAB23}" dt="2021-10-17T11:55:27.340" v="783" actId="47"/>
        <pc:sldMkLst>
          <pc:docMk/>
          <pc:sldMk cId="1309431709" sldId="2076137339"/>
        </pc:sldMkLst>
      </pc:sldChg>
      <pc:sldChg chg="del">
        <pc:chgData name="Mohamed Radwan" userId="4bcaa16d27b46600" providerId="LiveId" clId="{CC058EAF-EC09-4DAC-B557-85AFB78FAB23}" dt="2021-10-17T11:55:27.340" v="783" actId="47"/>
        <pc:sldMkLst>
          <pc:docMk/>
          <pc:sldMk cId="1567613618" sldId="2076137340"/>
        </pc:sldMkLst>
      </pc:sldChg>
      <pc:sldChg chg="del">
        <pc:chgData name="Mohamed Radwan" userId="4bcaa16d27b46600" providerId="LiveId" clId="{CC058EAF-EC09-4DAC-B557-85AFB78FAB23}" dt="2021-10-17T11:55:27.340" v="783" actId="47"/>
        <pc:sldMkLst>
          <pc:docMk/>
          <pc:sldMk cId="1256795028" sldId="2076137341"/>
        </pc:sldMkLst>
      </pc:sldChg>
      <pc:sldChg chg="del">
        <pc:chgData name="Mohamed Radwan" userId="4bcaa16d27b46600" providerId="LiveId" clId="{CC058EAF-EC09-4DAC-B557-85AFB78FAB23}" dt="2021-10-17T11:55:27.340" v="783" actId="47"/>
        <pc:sldMkLst>
          <pc:docMk/>
          <pc:sldMk cId="1861851920" sldId="2076137342"/>
        </pc:sldMkLst>
      </pc:sldChg>
      <pc:sldChg chg="del">
        <pc:chgData name="Mohamed Radwan" userId="4bcaa16d27b46600" providerId="LiveId" clId="{CC058EAF-EC09-4DAC-B557-85AFB78FAB23}" dt="2021-10-17T11:55:27.340" v="783" actId="47"/>
        <pc:sldMkLst>
          <pc:docMk/>
          <pc:sldMk cId="4001569740" sldId="2076137343"/>
        </pc:sldMkLst>
      </pc:sldChg>
      <pc:sldChg chg="del">
        <pc:chgData name="Mohamed Radwan" userId="4bcaa16d27b46600" providerId="LiveId" clId="{CC058EAF-EC09-4DAC-B557-85AFB78FAB23}" dt="2021-10-17T11:55:27.340" v="783" actId="47"/>
        <pc:sldMkLst>
          <pc:docMk/>
          <pc:sldMk cId="3606304471" sldId="2076137344"/>
        </pc:sldMkLst>
      </pc:sldChg>
      <pc:sldChg chg="del">
        <pc:chgData name="Mohamed Radwan" userId="4bcaa16d27b46600" providerId="LiveId" clId="{CC058EAF-EC09-4DAC-B557-85AFB78FAB23}" dt="2021-10-17T11:55:27.340" v="783" actId="47"/>
        <pc:sldMkLst>
          <pc:docMk/>
          <pc:sldMk cId="2429144597" sldId="2076137345"/>
        </pc:sldMkLst>
      </pc:sldChg>
      <pc:sldChg chg="del">
        <pc:chgData name="Mohamed Radwan" userId="4bcaa16d27b46600" providerId="LiveId" clId="{CC058EAF-EC09-4DAC-B557-85AFB78FAB23}" dt="2021-10-17T11:55:27.340" v="783" actId="47"/>
        <pc:sldMkLst>
          <pc:docMk/>
          <pc:sldMk cId="2173299047" sldId="2076137347"/>
        </pc:sldMkLst>
      </pc:sldChg>
      <pc:sldChg chg="del">
        <pc:chgData name="Mohamed Radwan" userId="4bcaa16d27b46600" providerId="LiveId" clId="{CC058EAF-EC09-4DAC-B557-85AFB78FAB23}" dt="2021-10-17T11:55:27.340" v="783" actId="47"/>
        <pc:sldMkLst>
          <pc:docMk/>
          <pc:sldMk cId="4098438372" sldId="2076137348"/>
        </pc:sldMkLst>
      </pc:sldChg>
      <pc:sldChg chg="del">
        <pc:chgData name="Mohamed Radwan" userId="4bcaa16d27b46600" providerId="LiveId" clId="{CC058EAF-EC09-4DAC-B557-85AFB78FAB23}" dt="2021-10-17T11:55:27.340" v="783" actId="47"/>
        <pc:sldMkLst>
          <pc:docMk/>
          <pc:sldMk cId="2825322344" sldId="2076137349"/>
        </pc:sldMkLst>
      </pc:sldChg>
      <pc:sldChg chg="del">
        <pc:chgData name="Mohamed Radwan" userId="4bcaa16d27b46600" providerId="LiveId" clId="{CC058EAF-EC09-4DAC-B557-85AFB78FAB23}" dt="2021-10-17T11:55:27.340" v="783" actId="47"/>
        <pc:sldMkLst>
          <pc:docMk/>
          <pc:sldMk cId="1214889896" sldId="2076137350"/>
        </pc:sldMkLst>
      </pc:sldChg>
      <pc:sldChg chg="del">
        <pc:chgData name="Mohamed Radwan" userId="4bcaa16d27b46600" providerId="LiveId" clId="{CC058EAF-EC09-4DAC-B557-85AFB78FAB23}" dt="2021-10-17T11:55:27.340" v="783" actId="47"/>
        <pc:sldMkLst>
          <pc:docMk/>
          <pc:sldMk cId="1818135793" sldId="2076137352"/>
        </pc:sldMkLst>
      </pc:sldChg>
      <pc:sldChg chg="del">
        <pc:chgData name="Mohamed Radwan" userId="4bcaa16d27b46600" providerId="LiveId" clId="{CC058EAF-EC09-4DAC-B557-85AFB78FAB23}" dt="2021-10-17T11:55:27.340" v="783" actId="47"/>
        <pc:sldMkLst>
          <pc:docMk/>
          <pc:sldMk cId="1214949893" sldId="2076137353"/>
        </pc:sldMkLst>
      </pc:sldChg>
      <pc:sldChg chg="del">
        <pc:chgData name="Mohamed Radwan" userId="4bcaa16d27b46600" providerId="LiveId" clId="{CC058EAF-EC09-4DAC-B557-85AFB78FAB23}" dt="2021-10-17T11:55:27.340" v="783" actId="47"/>
        <pc:sldMkLst>
          <pc:docMk/>
          <pc:sldMk cId="951486862" sldId="2076137354"/>
        </pc:sldMkLst>
      </pc:sldChg>
      <pc:sldChg chg="del">
        <pc:chgData name="Mohamed Radwan" userId="4bcaa16d27b46600" providerId="LiveId" clId="{CC058EAF-EC09-4DAC-B557-85AFB78FAB23}" dt="2021-10-17T11:55:27.340" v="783" actId="47"/>
        <pc:sldMkLst>
          <pc:docMk/>
          <pc:sldMk cId="1679639123" sldId="2076137355"/>
        </pc:sldMkLst>
      </pc:sldChg>
      <pc:sldChg chg="del">
        <pc:chgData name="Mohamed Radwan" userId="4bcaa16d27b46600" providerId="LiveId" clId="{CC058EAF-EC09-4DAC-B557-85AFB78FAB23}" dt="2021-10-17T11:55:27.340" v="783" actId="47"/>
        <pc:sldMkLst>
          <pc:docMk/>
          <pc:sldMk cId="223117769" sldId="2076137356"/>
        </pc:sldMkLst>
      </pc:sldChg>
      <pc:sldChg chg="del">
        <pc:chgData name="Mohamed Radwan" userId="4bcaa16d27b46600" providerId="LiveId" clId="{CC058EAF-EC09-4DAC-B557-85AFB78FAB23}" dt="2021-10-17T11:55:27.340" v="783" actId="47"/>
        <pc:sldMkLst>
          <pc:docMk/>
          <pc:sldMk cId="3786240858" sldId="2076137357"/>
        </pc:sldMkLst>
      </pc:sldChg>
      <pc:sldChg chg="del">
        <pc:chgData name="Mohamed Radwan" userId="4bcaa16d27b46600" providerId="LiveId" clId="{CC058EAF-EC09-4DAC-B557-85AFB78FAB23}" dt="2021-10-17T11:55:27.340" v="783" actId="47"/>
        <pc:sldMkLst>
          <pc:docMk/>
          <pc:sldMk cId="290763508" sldId="2076137358"/>
        </pc:sldMkLst>
      </pc:sldChg>
      <pc:sldChg chg="del">
        <pc:chgData name="Mohamed Radwan" userId="4bcaa16d27b46600" providerId="LiveId" clId="{CC058EAF-EC09-4DAC-B557-85AFB78FAB23}" dt="2021-10-17T11:55:27.340" v="783" actId="47"/>
        <pc:sldMkLst>
          <pc:docMk/>
          <pc:sldMk cId="2519624730" sldId="2076137359"/>
        </pc:sldMkLst>
      </pc:sldChg>
      <pc:sldChg chg="del">
        <pc:chgData name="Mohamed Radwan" userId="4bcaa16d27b46600" providerId="LiveId" clId="{CC058EAF-EC09-4DAC-B557-85AFB78FAB23}" dt="2021-10-17T11:55:27.340" v="783" actId="47"/>
        <pc:sldMkLst>
          <pc:docMk/>
          <pc:sldMk cId="303548546" sldId="2076137360"/>
        </pc:sldMkLst>
      </pc:sldChg>
      <pc:sldChg chg="del">
        <pc:chgData name="Mohamed Radwan" userId="4bcaa16d27b46600" providerId="LiveId" clId="{CC058EAF-EC09-4DAC-B557-85AFB78FAB23}" dt="2021-10-17T11:55:27.340" v="783" actId="47"/>
        <pc:sldMkLst>
          <pc:docMk/>
          <pc:sldMk cId="948074960" sldId="2076137361"/>
        </pc:sldMkLst>
      </pc:sldChg>
      <pc:sldChg chg="del">
        <pc:chgData name="Mohamed Radwan" userId="4bcaa16d27b46600" providerId="LiveId" clId="{CC058EAF-EC09-4DAC-B557-85AFB78FAB23}" dt="2021-10-17T11:55:27.340" v="783" actId="47"/>
        <pc:sldMkLst>
          <pc:docMk/>
          <pc:sldMk cId="1301927066" sldId="2076137362"/>
        </pc:sldMkLst>
      </pc:sldChg>
      <pc:sldChg chg="del">
        <pc:chgData name="Mohamed Radwan" userId="4bcaa16d27b46600" providerId="LiveId" clId="{CC058EAF-EC09-4DAC-B557-85AFB78FAB23}" dt="2021-10-17T11:55:27.340" v="783" actId="47"/>
        <pc:sldMkLst>
          <pc:docMk/>
          <pc:sldMk cId="799203680" sldId="2076137363"/>
        </pc:sldMkLst>
      </pc:sldChg>
      <pc:sldChg chg="del">
        <pc:chgData name="Mohamed Radwan" userId="4bcaa16d27b46600" providerId="LiveId" clId="{CC058EAF-EC09-4DAC-B557-85AFB78FAB23}" dt="2021-10-17T11:55:27.340" v="783" actId="47"/>
        <pc:sldMkLst>
          <pc:docMk/>
          <pc:sldMk cId="3559509677" sldId="2076137364"/>
        </pc:sldMkLst>
      </pc:sldChg>
      <pc:sldChg chg="del">
        <pc:chgData name="Mohamed Radwan" userId="4bcaa16d27b46600" providerId="LiveId" clId="{CC058EAF-EC09-4DAC-B557-85AFB78FAB23}" dt="2021-10-17T11:55:27.340" v="783" actId="47"/>
        <pc:sldMkLst>
          <pc:docMk/>
          <pc:sldMk cId="2171632197" sldId="2076137365"/>
        </pc:sldMkLst>
      </pc:sldChg>
      <pc:sldChg chg="del">
        <pc:chgData name="Mohamed Radwan" userId="4bcaa16d27b46600" providerId="LiveId" clId="{CC058EAF-EC09-4DAC-B557-85AFB78FAB23}" dt="2021-10-17T11:55:27.340" v="783" actId="47"/>
        <pc:sldMkLst>
          <pc:docMk/>
          <pc:sldMk cId="1706800651" sldId="2076137366"/>
        </pc:sldMkLst>
      </pc:sldChg>
      <pc:sldChg chg="del">
        <pc:chgData name="Mohamed Radwan" userId="4bcaa16d27b46600" providerId="LiveId" clId="{CC058EAF-EC09-4DAC-B557-85AFB78FAB23}" dt="2021-10-17T11:55:27.340" v="783" actId="47"/>
        <pc:sldMkLst>
          <pc:docMk/>
          <pc:sldMk cId="655314594" sldId="2076137367"/>
        </pc:sldMkLst>
      </pc:sldChg>
      <pc:sldChg chg="del">
        <pc:chgData name="Mohamed Radwan" userId="4bcaa16d27b46600" providerId="LiveId" clId="{CC058EAF-EC09-4DAC-B557-85AFB78FAB23}" dt="2021-10-17T11:55:27.340" v="783" actId="47"/>
        <pc:sldMkLst>
          <pc:docMk/>
          <pc:sldMk cId="2090565916" sldId="2076137368"/>
        </pc:sldMkLst>
      </pc:sldChg>
      <pc:sldChg chg="del">
        <pc:chgData name="Mohamed Radwan" userId="4bcaa16d27b46600" providerId="LiveId" clId="{CC058EAF-EC09-4DAC-B557-85AFB78FAB23}" dt="2021-10-17T11:55:27.340" v="783" actId="47"/>
        <pc:sldMkLst>
          <pc:docMk/>
          <pc:sldMk cId="249872494" sldId="2076137369"/>
        </pc:sldMkLst>
      </pc:sldChg>
      <pc:sldChg chg="del">
        <pc:chgData name="Mohamed Radwan" userId="4bcaa16d27b46600" providerId="LiveId" clId="{CC058EAF-EC09-4DAC-B557-85AFB78FAB23}" dt="2021-10-17T11:55:27.340" v="783" actId="47"/>
        <pc:sldMkLst>
          <pc:docMk/>
          <pc:sldMk cId="3319171466" sldId="2076137370"/>
        </pc:sldMkLst>
      </pc:sldChg>
      <pc:sldChg chg="del">
        <pc:chgData name="Mohamed Radwan" userId="4bcaa16d27b46600" providerId="LiveId" clId="{CC058EAF-EC09-4DAC-B557-85AFB78FAB23}" dt="2021-10-17T11:55:27.340" v="783" actId="47"/>
        <pc:sldMkLst>
          <pc:docMk/>
          <pc:sldMk cId="846556444" sldId="2076137371"/>
        </pc:sldMkLst>
      </pc:sldChg>
      <pc:sldChg chg="del">
        <pc:chgData name="Mohamed Radwan" userId="4bcaa16d27b46600" providerId="LiveId" clId="{CC058EAF-EC09-4DAC-B557-85AFB78FAB23}" dt="2021-10-17T11:55:27.340" v="783" actId="47"/>
        <pc:sldMkLst>
          <pc:docMk/>
          <pc:sldMk cId="1151741045" sldId="2076137376"/>
        </pc:sldMkLst>
      </pc:sldChg>
      <pc:sldChg chg="modSp mod">
        <pc:chgData name="Mohamed Radwan" userId="4bcaa16d27b46600" providerId="LiveId" clId="{CC058EAF-EC09-4DAC-B557-85AFB78FAB23}" dt="2021-10-17T10:59:08.010" v="198" actId="20577"/>
        <pc:sldMkLst>
          <pc:docMk/>
          <pc:sldMk cId="950105827" sldId="2076137377"/>
        </pc:sldMkLst>
        <pc:spChg chg="mod">
          <ac:chgData name="Mohamed Radwan" userId="4bcaa16d27b46600" providerId="LiveId" clId="{CC058EAF-EC09-4DAC-B557-85AFB78FAB23}" dt="2021-10-17T09:54:08.759" v="56" actId="20577"/>
          <ac:spMkLst>
            <pc:docMk/>
            <pc:sldMk cId="950105827" sldId="2076137377"/>
            <ac:spMk id="2" creationId="{AAF12876-D394-44DD-ACFF-DA53207EA100}"/>
          </ac:spMkLst>
        </pc:spChg>
        <pc:spChg chg="mod">
          <ac:chgData name="Mohamed Radwan" userId="4bcaa16d27b46600" providerId="LiveId" clId="{CC058EAF-EC09-4DAC-B557-85AFB78FAB23}" dt="2021-10-17T10:59:08.010" v="198" actId="20577"/>
          <ac:spMkLst>
            <pc:docMk/>
            <pc:sldMk cId="950105827" sldId="2076137377"/>
            <ac:spMk id="8" creationId="{1C560F58-A449-4845-A6E0-B0F8F6772993}"/>
          </ac:spMkLst>
        </pc:spChg>
      </pc:sldChg>
      <pc:sldChg chg="modSp del">
        <pc:chgData name="Mohamed Radwan" userId="4bcaa16d27b46600" providerId="LiveId" clId="{CC058EAF-EC09-4DAC-B557-85AFB78FAB23}" dt="2021-10-17T11:55:27.340" v="783" actId="47"/>
        <pc:sldMkLst>
          <pc:docMk/>
          <pc:sldMk cId="2668805410" sldId="2076137378"/>
        </pc:sldMkLst>
        <pc:spChg chg="mod">
          <ac:chgData name="Mohamed Radwan" userId="4bcaa16d27b46600" providerId="LiveId" clId="{CC058EAF-EC09-4DAC-B557-85AFB78FAB23}" dt="2021-10-17T11:12:40.723" v="313"/>
          <ac:spMkLst>
            <pc:docMk/>
            <pc:sldMk cId="2668805410" sldId="2076137378"/>
            <ac:spMk id="6" creationId="{F9CB73BB-2AA6-458F-9B0A-E987A051A35E}"/>
          </ac:spMkLst>
        </pc:spChg>
      </pc:sldChg>
      <pc:sldChg chg="modSp del">
        <pc:chgData name="Mohamed Radwan" userId="4bcaa16d27b46600" providerId="LiveId" clId="{CC058EAF-EC09-4DAC-B557-85AFB78FAB23}" dt="2021-10-17T11:55:27.340" v="783" actId="47"/>
        <pc:sldMkLst>
          <pc:docMk/>
          <pc:sldMk cId="3951192053" sldId="2076137379"/>
        </pc:sldMkLst>
        <pc:spChg chg="mod">
          <ac:chgData name="Mohamed Radwan" userId="4bcaa16d27b46600" providerId="LiveId" clId="{CC058EAF-EC09-4DAC-B557-85AFB78FAB23}" dt="2021-10-17T11:12:40.723" v="313"/>
          <ac:spMkLst>
            <pc:docMk/>
            <pc:sldMk cId="3951192053" sldId="2076137379"/>
            <ac:spMk id="6" creationId="{F9CB73BB-2AA6-458F-9B0A-E987A051A35E}"/>
          </ac:spMkLst>
        </pc:spChg>
      </pc:sldChg>
      <pc:sldChg chg="modSp del">
        <pc:chgData name="Mohamed Radwan" userId="4bcaa16d27b46600" providerId="LiveId" clId="{CC058EAF-EC09-4DAC-B557-85AFB78FAB23}" dt="2021-10-17T11:55:27.340" v="783" actId="47"/>
        <pc:sldMkLst>
          <pc:docMk/>
          <pc:sldMk cId="1653275424" sldId="2076137380"/>
        </pc:sldMkLst>
        <pc:spChg chg="mod">
          <ac:chgData name="Mohamed Radwan" userId="4bcaa16d27b46600" providerId="LiveId" clId="{CC058EAF-EC09-4DAC-B557-85AFB78FAB23}" dt="2021-10-17T11:12:40.723" v="313"/>
          <ac:spMkLst>
            <pc:docMk/>
            <pc:sldMk cId="1653275424" sldId="2076137380"/>
            <ac:spMk id="6" creationId="{F9CB73BB-2AA6-458F-9B0A-E987A051A35E}"/>
          </ac:spMkLst>
        </pc:spChg>
      </pc:sldChg>
      <pc:sldChg chg="del">
        <pc:chgData name="Mohamed Radwan" userId="4bcaa16d27b46600" providerId="LiveId" clId="{CC058EAF-EC09-4DAC-B557-85AFB78FAB23}" dt="2021-10-17T11:55:27.340" v="783" actId="47"/>
        <pc:sldMkLst>
          <pc:docMk/>
          <pc:sldMk cId="2067565466" sldId="2076137381"/>
        </pc:sldMkLst>
      </pc:sldChg>
      <pc:sldChg chg="modSp del">
        <pc:chgData name="Mohamed Radwan" userId="4bcaa16d27b46600" providerId="LiveId" clId="{CC058EAF-EC09-4DAC-B557-85AFB78FAB23}" dt="2021-10-17T11:55:27.340" v="783" actId="47"/>
        <pc:sldMkLst>
          <pc:docMk/>
          <pc:sldMk cId="577929023" sldId="2076137382"/>
        </pc:sldMkLst>
        <pc:spChg chg="mod">
          <ac:chgData name="Mohamed Radwan" userId="4bcaa16d27b46600" providerId="LiveId" clId="{CC058EAF-EC09-4DAC-B557-85AFB78FAB23}" dt="2021-10-17T11:12:40.723" v="313"/>
          <ac:spMkLst>
            <pc:docMk/>
            <pc:sldMk cId="577929023" sldId="2076137382"/>
            <ac:spMk id="6" creationId="{F9CB73BB-2AA6-458F-9B0A-E987A051A35E}"/>
          </ac:spMkLst>
        </pc:spChg>
      </pc:sldChg>
      <pc:sldChg chg="modSp del">
        <pc:chgData name="Mohamed Radwan" userId="4bcaa16d27b46600" providerId="LiveId" clId="{CC058EAF-EC09-4DAC-B557-85AFB78FAB23}" dt="2021-10-17T11:55:27.340" v="783" actId="47"/>
        <pc:sldMkLst>
          <pc:docMk/>
          <pc:sldMk cId="4116591150" sldId="2076137383"/>
        </pc:sldMkLst>
        <pc:spChg chg="mod">
          <ac:chgData name="Mohamed Radwan" userId="4bcaa16d27b46600" providerId="LiveId" clId="{CC058EAF-EC09-4DAC-B557-85AFB78FAB23}" dt="2021-10-17T11:12:40.723" v="313"/>
          <ac:spMkLst>
            <pc:docMk/>
            <pc:sldMk cId="4116591150" sldId="2076137383"/>
            <ac:spMk id="6" creationId="{F9CB73BB-2AA6-458F-9B0A-E987A051A35E}"/>
          </ac:spMkLst>
        </pc:spChg>
      </pc:sldChg>
      <pc:sldChg chg="modSp del">
        <pc:chgData name="Mohamed Radwan" userId="4bcaa16d27b46600" providerId="LiveId" clId="{CC058EAF-EC09-4DAC-B557-85AFB78FAB23}" dt="2021-10-17T11:55:27.340" v="783" actId="47"/>
        <pc:sldMkLst>
          <pc:docMk/>
          <pc:sldMk cId="2410442714" sldId="2076137384"/>
        </pc:sldMkLst>
        <pc:spChg chg="mod">
          <ac:chgData name="Mohamed Radwan" userId="4bcaa16d27b46600" providerId="LiveId" clId="{CC058EAF-EC09-4DAC-B557-85AFB78FAB23}" dt="2021-10-17T11:12:40.723" v="313"/>
          <ac:spMkLst>
            <pc:docMk/>
            <pc:sldMk cId="2410442714" sldId="2076137384"/>
            <ac:spMk id="6" creationId="{F9CB73BB-2AA6-458F-9B0A-E987A051A35E}"/>
          </ac:spMkLst>
        </pc:spChg>
      </pc:sldChg>
      <pc:sldChg chg="modSp del">
        <pc:chgData name="Mohamed Radwan" userId="4bcaa16d27b46600" providerId="LiveId" clId="{CC058EAF-EC09-4DAC-B557-85AFB78FAB23}" dt="2021-10-17T11:55:27.340" v="783" actId="47"/>
        <pc:sldMkLst>
          <pc:docMk/>
          <pc:sldMk cId="2643041044" sldId="2076137385"/>
        </pc:sldMkLst>
        <pc:spChg chg="mod">
          <ac:chgData name="Mohamed Radwan" userId="4bcaa16d27b46600" providerId="LiveId" clId="{CC058EAF-EC09-4DAC-B557-85AFB78FAB23}" dt="2021-10-17T11:12:40.723" v="313"/>
          <ac:spMkLst>
            <pc:docMk/>
            <pc:sldMk cId="2643041044" sldId="2076137385"/>
            <ac:spMk id="6" creationId="{F9CB73BB-2AA6-458F-9B0A-E987A051A35E}"/>
          </ac:spMkLst>
        </pc:spChg>
      </pc:sldChg>
      <pc:sldChg chg="modSp del">
        <pc:chgData name="Mohamed Radwan" userId="4bcaa16d27b46600" providerId="LiveId" clId="{CC058EAF-EC09-4DAC-B557-85AFB78FAB23}" dt="2021-10-17T11:55:27.340" v="783" actId="47"/>
        <pc:sldMkLst>
          <pc:docMk/>
          <pc:sldMk cId="3477876331" sldId="2076137386"/>
        </pc:sldMkLst>
        <pc:spChg chg="mod">
          <ac:chgData name="Mohamed Radwan" userId="4bcaa16d27b46600" providerId="LiveId" clId="{CC058EAF-EC09-4DAC-B557-85AFB78FAB23}" dt="2021-10-17T11:12:40.723" v="313"/>
          <ac:spMkLst>
            <pc:docMk/>
            <pc:sldMk cId="3477876331" sldId="2076137386"/>
            <ac:spMk id="6" creationId="{F9CB73BB-2AA6-458F-9B0A-E987A051A35E}"/>
          </ac:spMkLst>
        </pc:spChg>
      </pc:sldChg>
      <pc:sldChg chg="del">
        <pc:chgData name="Mohamed Radwan" userId="4bcaa16d27b46600" providerId="LiveId" clId="{CC058EAF-EC09-4DAC-B557-85AFB78FAB23}" dt="2021-10-17T11:55:27.340" v="783" actId="47"/>
        <pc:sldMkLst>
          <pc:docMk/>
          <pc:sldMk cId="1546166736" sldId="2076137387"/>
        </pc:sldMkLst>
      </pc:sldChg>
      <pc:sldChg chg="modSp del">
        <pc:chgData name="Mohamed Radwan" userId="4bcaa16d27b46600" providerId="LiveId" clId="{CC058EAF-EC09-4DAC-B557-85AFB78FAB23}" dt="2021-10-17T11:55:27.340" v="783" actId="47"/>
        <pc:sldMkLst>
          <pc:docMk/>
          <pc:sldMk cId="4040277219" sldId="2076137388"/>
        </pc:sldMkLst>
        <pc:spChg chg="mod">
          <ac:chgData name="Mohamed Radwan" userId="4bcaa16d27b46600" providerId="LiveId" clId="{CC058EAF-EC09-4DAC-B557-85AFB78FAB23}" dt="2021-10-17T11:12:40.723" v="313"/>
          <ac:spMkLst>
            <pc:docMk/>
            <pc:sldMk cId="4040277219" sldId="2076137388"/>
            <ac:spMk id="6" creationId="{F9CB73BB-2AA6-458F-9B0A-E987A051A35E}"/>
          </ac:spMkLst>
        </pc:spChg>
      </pc:sldChg>
      <pc:sldChg chg="modSp del">
        <pc:chgData name="Mohamed Radwan" userId="4bcaa16d27b46600" providerId="LiveId" clId="{CC058EAF-EC09-4DAC-B557-85AFB78FAB23}" dt="2021-10-17T11:55:27.340" v="783" actId="47"/>
        <pc:sldMkLst>
          <pc:docMk/>
          <pc:sldMk cId="2648785098" sldId="2076137389"/>
        </pc:sldMkLst>
        <pc:spChg chg="mod">
          <ac:chgData name="Mohamed Radwan" userId="4bcaa16d27b46600" providerId="LiveId" clId="{CC058EAF-EC09-4DAC-B557-85AFB78FAB23}" dt="2021-10-17T11:12:40.723" v="313"/>
          <ac:spMkLst>
            <pc:docMk/>
            <pc:sldMk cId="2648785098" sldId="2076137389"/>
            <ac:spMk id="6" creationId="{F9CB73BB-2AA6-458F-9B0A-E987A051A35E}"/>
          </ac:spMkLst>
        </pc:spChg>
      </pc:sldChg>
      <pc:sldChg chg="modSp del">
        <pc:chgData name="Mohamed Radwan" userId="4bcaa16d27b46600" providerId="LiveId" clId="{CC058EAF-EC09-4DAC-B557-85AFB78FAB23}" dt="2021-10-17T11:55:27.340" v="783" actId="47"/>
        <pc:sldMkLst>
          <pc:docMk/>
          <pc:sldMk cId="838422835" sldId="2076137390"/>
        </pc:sldMkLst>
        <pc:spChg chg="mod">
          <ac:chgData name="Mohamed Radwan" userId="4bcaa16d27b46600" providerId="LiveId" clId="{CC058EAF-EC09-4DAC-B557-85AFB78FAB23}" dt="2021-10-17T11:12:40.723" v="313"/>
          <ac:spMkLst>
            <pc:docMk/>
            <pc:sldMk cId="838422835" sldId="2076137390"/>
            <ac:spMk id="6" creationId="{F9CB73BB-2AA6-458F-9B0A-E987A051A35E}"/>
          </ac:spMkLst>
        </pc:spChg>
      </pc:sldChg>
      <pc:sldChg chg="modSp del">
        <pc:chgData name="Mohamed Radwan" userId="4bcaa16d27b46600" providerId="LiveId" clId="{CC058EAF-EC09-4DAC-B557-85AFB78FAB23}" dt="2021-10-17T11:55:27.340" v="783" actId="47"/>
        <pc:sldMkLst>
          <pc:docMk/>
          <pc:sldMk cId="2423983510" sldId="2076137391"/>
        </pc:sldMkLst>
        <pc:spChg chg="mod">
          <ac:chgData name="Mohamed Radwan" userId="4bcaa16d27b46600" providerId="LiveId" clId="{CC058EAF-EC09-4DAC-B557-85AFB78FAB23}" dt="2021-10-17T11:12:40.723" v="313"/>
          <ac:spMkLst>
            <pc:docMk/>
            <pc:sldMk cId="2423983510" sldId="2076137391"/>
            <ac:spMk id="6" creationId="{F9CB73BB-2AA6-458F-9B0A-E987A051A35E}"/>
          </ac:spMkLst>
        </pc:spChg>
      </pc:sldChg>
      <pc:sldChg chg="modSp mod modAnim">
        <pc:chgData name="Mohamed Radwan" userId="4bcaa16d27b46600" providerId="LiveId" clId="{CC058EAF-EC09-4DAC-B557-85AFB78FAB23}" dt="2021-10-17T11:33:33.798" v="516" actId="20577"/>
        <pc:sldMkLst>
          <pc:docMk/>
          <pc:sldMk cId="3636149876" sldId="2076137392"/>
        </pc:sldMkLst>
        <pc:spChg chg="mod">
          <ac:chgData name="Mohamed Radwan" userId="4bcaa16d27b46600" providerId="LiveId" clId="{CC058EAF-EC09-4DAC-B557-85AFB78FAB23}" dt="2021-10-17T11:33:33.798" v="516" actId="20577"/>
          <ac:spMkLst>
            <pc:docMk/>
            <pc:sldMk cId="3636149876" sldId="2076137392"/>
            <ac:spMk id="5" creationId="{7681AB3B-6AA6-494D-9089-90763CEF72B2}"/>
          </ac:spMkLst>
        </pc:spChg>
        <pc:spChg chg="mod">
          <ac:chgData name="Mohamed Radwan" userId="4bcaa16d27b46600" providerId="LiveId" clId="{CC058EAF-EC09-4DAC-B557-85AFB78FAB23}" dt="2021-10-17T11:12:40.723" v="313"/>
          <ac:spMkLst>
            <pc:docMk/>
            <pc:sldMk cId="3636149876" sldId="2076137392"/>
            <ac:spMk id="6" creationId="{F9CB73BB-2AA6-458F-9B0A-E987A051A35E}"/>
          </ac:spMkLst>
        </pc:spChg>
      </pc:sldChg>
      <pc:sldChg chg="modSp modAnim">
        <pc:chgData name="Mohamed Radwan" userId="4bcaa16d27b46600" providerId="LiveId" clId="{CC058EAF-EC09-4DAC-B557-85AFB78FAB23}" dt="2021-10-17T11:56:57.356" v="792"/>
        <pc:sldMkLst>
          <pc:docMk/>
          <pc:sldMk cId="1506838165" sldId="2076137393"/>
        </pc:sldMkLst>
        <pc:spChg chg="mod">
          <ac:chgData name="Mohamed Radwan" userId="4bcaa16d27b46600" providerId="LiveId" clId="{CC058EAF-EC09-4DAC-B557-85AFB78FAB23}" dt="2021-10-17T11:12:40.723" v="313"/>
          <ac:spMkLst>
            <pc:docMk/>
            <pc:sldMk cId="1506838165" sldId="2076137393"/>
            <ac:spMk id="6" creationId="{F9CB73BB-2AA6-458F-9B0A-E987A051A35E}"/>
          </ac:spMkLst>
        </pc:spChg>
        <pc:spChg chg="mod">
          <ac:chgData name="Mohamed Radwan" userId="4bcaa16d27b46600" providerId="LiveId" clId="{CC058EAF-EC09-4DAC-B557-85AFB78FAB23}" dt="2021-10-17T11:56:57.356" v="792"/>
          <ac:spMkLst>
            <pc:docMk/>
            <pc:sldMk cId="1506838165" sldId="2076137393"/>
            <ac:spMk id="7" creationId="{7681AB3B-6AA6-494D-9089-90763CEF72B2}"/>
          </ac:spMkLst>
        </pc:spChg>
        <pc:spChg chg="mod">
          <ac:chgData name="Mohamed Radwan" userId="4bcaa16d27b46600" providerId="LiveId" clId="{CC058EAF-EC09-4DAC-B557-85AFB78FAB23}" dt="2021-10-17T11:55:13.517" v="782" actId="20577"/>
          <ac:spMkLst>
            <pc:docMk/>
            <pc:sldMk cId="1506838165" sldId="2076137393"/>
            <ac:spMk id="8" creationId="{0EAB393D-A54D-4EC0-ACE6-A4105B997B76}"/>
          </ac:spMkLst>
        </pc:spChg>
      </pc:sldChg>
      <pc:sldChg chg="modSp del">
        <pc:chgData name="Mohamed Radwan" userId="4bcaa16d27b46600" providerId="LiveId" clId="{CC058EAF-EC09-4DAC-B557-85AFB78FAB23}" dt="2021-10-17T11:54:44.616" v="776" actId="47"/>
        <pc:sldMkLst>
          <pc:docMk/>
          <pc:sldMk cId="3401316696" sldId="2076137394"/>
        </pc:sldMkLst>
        <pc:spChg chg="mod">
          <ac:chgData name="Mohamed Radwan" userId="4bcaa16d27b46600" providerId="LiveId" clId="{CC058EAF-EC09-4DAC-B557-85AFB78FAB23}" dt="2021-10-17T11:12:40.723" v="313"/>
          <ac:spMkLst>
            <pc:docMk/>
            <pc:sldMk cId="3401316696" sldId="2076137394"/>
            <ac:spMk id="6" creationId="{F9CB73BB-2AA6-458F-9B0A-E987A051A35E}"/>
          </ac:spMkLst>
        </pc:spChg>
      </pc:sldChg>
      <pc:sldChg chg="modSp del">
        <pc:chgData name="Mohamed Radwan" userId="4bcaa16d27b46600" providerId="LiveId" clId="{CC058EAF-EC09-4DAC-B557-85AFB78FAB23}" dt="2021-10-17T11:54:44.616" v="776" actId="47"/>
        <pc:sldMkLst>
          <pc:docMk/>
          <pc:sldMk cId="4217492745" sldId="2076137395"/>
        </pc:sldMkLst>
        <pc:spChg chg="mod">
          <ac:chgData name="Mohamed Radwan" userId="4bcaa16d27b46600" providerId="LiveId" clId="{CC058EAF-EC09-4DAC-B557-85AFB78FAB23}" dt="2021-10-17T11:12:40.723" v="313"/>
          <ac:spMkLst>
            <pc:docMk/>
            <pc:sldMk cId="4217492745" sldId="2076137395"/>
            <ac:spMk id="6" creationId="{F9CB73BB-2AA6-458F-9B0A-E987A051A35E}"/>
          </ac:spMkLst>
        </pc:spChg>
      </pc:sldChg>
      <pc:sldChg chg="modSp del">
        <pc:chgData name="Mohamed Radwan" userId="4bcaa16d27b46600" providerId="LiveId" clId="{CC058EAF-EC09-4DAC-B557-85AFB78FAB23}" dt="2021-10-17T11:54:44.616" v="776" actId="47"/>
        <pc:sldMkLst>
          <pc:docMk/>
          <pc:sldMk cId="3344156939" sldId="2076137396"/>
        </pc:sldMkLst>
        <pc:spChg chg="mod">
          <ac:chgData name="Mohamed Radwan" userId="4bcaa16d27b46600" providerId="LiveId" clId="{CC058EAF-EC09-4DAC-B557-85AFB78FAB23}" dt="2021-10-17T11:12:40.723" v="313"/>
          <ac:spMkLst>
            <pc:docMk/>
            <pc:sldMk cId="3344156939" sldId="2076137396"/>
            <ac:spMk id="6" creationId="{F9CB73BB-2AA6-458F-9B0A-E987A051A35E}"/>
          </ac:spMkLst>
        </pc:spChg>
      </pc:sldChg>
      <pc:sldChg chg="modSp del">
        <pc:chgData name="Mohamed Radwan" userId="4bcaa16d27b46600" providerId="LiveId" clId="{CC058EAF-EC09-4DAC-B557-85AFB78FAB23}" dt="2021-10-17T11:54:44.616" v="776" actId="47"/>
        <pc:sldMkLst>
          <pc:docMk/>
          <pc:sldMk cId="2924600082" sldId="2076137397"/>
        </pc:sldMkLst>
        <pc:spChg chg="mod">
          <ac:chgData name="Mohamed Radwan" userId="4bcaa16d27b46600" providerId="LiveId" clId="{CC058EAF-EC09-4DAC-B557-85AFB78FAB23}" dt="2021-10-17T11:12:40.723" v="313"/>
          <ac:spMkLst>
            <pc:docMk/>
            <pc:sldMk cId="2924600082" sldId="2076137397"/>
            <ac:spMk id="6" creationId="{F9CB73BB-2AA6-458F-9B0A-E987A051A35E}"/>
          </ac:spMkLst>
        </pc:spChg>
      </pc:sldChg>
      <pc:sldChg chg="addSp delSp modSp mod ord">
        <pc:chgData name="Mohamed Radwan" userId="4bcaa16d27b46600" providerId="LiveId" clId="{CC058EAF-EC09-4DAC-B557-85AFB78FAB23}" dt="2021-10-17T13:01:24.206" v="816" actId="1076"/>
        <pc:sldMkLst>
          <pc:docMk/>
          <pc:sldMk cId="519359668" sldId="2076137398"/>
        </pc:sldMkLst>
        <pc:spChg chg="mod">
          <ac:chgData name="Mohamed Radwan" userId="4bcaa16d27b46600" providerId="LiveId" clId="{CC058EAF-EC09-4DAC-B557-85AFB78FAB23}" dt="2021-10-17T11:31:18.069" v="456" actId="20577"/>
          <ac:spMkLst>
            <pc:docMk/>
            <pc:sldMk cId="519359668" sldId="2076137398"/>
            <ac:spMk id="6" creationId="{F9CB73BB-2AA6-458F-9B0A-E987A051A35E}"/>
          </ac:spMkLst>
        </pc:spChg>
        <pc:spChg chg="mod">
          <ac:chgData name="Mohamed Radwan" userId="4bcaa16d27b46600" providerId="LiveId" clId="{CC058EAF-EC09-4DAC-B557-85AFB78FAB23}" dt="2021-10-17T11:00:41.582" v="214" actId="20577"/>
          <ac:spMkLst>
            <pc:docMk/>
            <pc:sldMk cId="519359668" sldId="2076137398"/>
            <ac:spMk id="21" creationId="{BB3D06D7-E32A-43A7-83F5-CC99E7567395}"/>
          </ac:spMkLst>
        </pc:spChg>
        <pc:spChg chg="mod">
          <ac:chgData name="Mohamed Radwan" userId="4bcaa16d27b46600" providerId="LiveId" clId="{CC058EAF-EC09-4DAC-B557-85AFB78FAB23}" dt="2021-10-17T11:04:15.513" v="221" actId="1076"/>
          <ac:spMkLst>
            <pc:docMk/>
            <pc:sldMk cId="519359668" sldId="2076137398"/>
            <ac:spMk id="45" creationId="{3AD0D1DC-DC8D-4076-9A71-C0859439522E}"/>
          </ac:spMkLst>
        </pc:spChg>
        <pc:spChg chg="mod">
          <ac:chgData name="Mohamed Radwan" userId="4bcaa16d27b46600" providerId="LiveId" clId="{CC058EAF-EC09-4DAC-B557-85AFB78FAB23}" dt="2021-10-17T13:01:24.206" v="816" actId="1076"/>
          <ac:spMkLst>
            <pc:docMk/>
            <pc:sldMk cId="519359668" sldId="2076137398"/>
            <ac:spMk id="51" creationId="{86B2E22E-0BA5-4D80-9689-AAD0EC27C607}"/>
          </ac:spMkLst>
        </pc:spChg>
        <pc:spChg chg="mod">
          <ac:chgData name="Mohamed Radwan" userId="4bcaa16d27b46600" providerId="LiveId" clId="{CC058EAF-EC09-4DAC-B557-85AFB78FAB23}" dt="2021-10-17T10:55:34.286" v="177" actId="1076"/>
          <ac:spMkLst>
            <pc:docMk/>
            <pc:sldMk cId="519359668" sldId="2076137398"/>
            <ac:spMk id="54" creationId="{3AD1D57A-46DE-47BA-97BE-274675BCAFB6}"/>
          </ac:spMkLst>
        </pc:spChg>
        <pc:spChg chg="mod">
          <ac:chgData name="Mohamed Radwan" userId="4bcaa16d27b46600" providerId="LiveId" clId="{CC058EAF-EC09-4DAC-B557-85AFB78FAB23}" dt="2021-10-17T10:47:21.754" v="135" actId="1036"/>
          <ac:spMkLst>
            <pc:docMk/>
            <pc:sldMk cId="519359668" sldId="2076137398"/>
            <ac:spMk id="58" creationId="{15122FFE-D706-497A-89CC-CC6D4F4EBBC5}"/>
          </ac:spMkLst>
        </pc:spChg>
        <pc:spChg chg="mod">
          <ac:chgData name="Mohamed Radwan" userId="4bcaa16d27b46600" providerId="LiveId" clId="{CC058EAF-EC09-4DAC-B557-85AFB78FAB23}" dt="2021-10-17T11:21:58.794" v="401" actId="1076"/>
          <ac:spMkLst>
            <pc:docMk/>
            <pc:sldMk cId="519359668" sldId="2076137398"/>
            <ac:spMk id="62" creationId="{230E9018-58FB-421E-AD26-279DAFB0874B}"/>
          </ac:spMkLst>
        </pc:spChg>
        <pc:spChg chg="mod">
          <ac:chgData name="Mohamed Radwan" userId="4bcaa16d27b46600" providerId="LiveId" clId="{CC058EAF-EC09-4DAC-B557-85AFB78FAB23}" dt="2021-10-17T10:56:28.392" v="186" actId="1076"/>
          <ac:spMkLst>
            <pc:docMk/>
            <pc:sldMk cId="519359668" sldId="2076137398"/>
            <ac:spMk id="68" creationId="{24759ACB-E4D5-4A2C-89E8-FAB259ED2B65}"/>
          </ac:spMkLst>
        </pc:spChg>
        <pc:spChg chg="mod">
          <ac:chgData name="Mohamed Radwan" userId="4bcaa16d27b46600" providerId="LiveId" clId="{CC058EAF-EC09-4DAC-B557-85AFB78FAB23}" dt="2021-10-17T10:49:37.740" v="158" actId="1076"/>
          <ac:spMkLst>
            <pc:docMk/>
            <pc:sldMk cId="519359668" sldId="2076137398"/>
            <ac:spMk id="71" creationId="{1A102741-EF1C-49CC-903A-106BF1E58696}"/>
          </ac:spMkLst>
        </pc:spChg>
        <pc:spChg chg="add mod">
          <ac:chgData name="Mohamed Radwan" userId="4bcaa16d27b46600" providerId="LiveId" clId="{CC058EAF-EC09-4DAC-B557-85AFB78FAB23}" dt="2021-10-17T13:01:21.402" v="815" actId="571"/>
          <ac:spMkLst>
            <pc:docMk/>
            <pc:sldMk cId="519359668" sldId="2076137398"/>
            <ac:spMk id="74" creationId="{1234E124-8A9E-4C0F-9502-1A40FE150424}"/>
          </ac:spMkLst>
        </pc:spChg>
        <pc:spChg chg="add mod">
          <ac:chgData name="Mohamed Radwan" userId="4bcaa16d27b46600" providerId="LiveId" clId="{CC058EAF-EC09-4DAC-B557-85AFB78FAB23}" dt="2021-10-17T10:54:13.298" v="168" actId="571"/>
          <ac:spMkLst>
            <pc:docMk/>
            <pc:sldMk cId="519359668" sldId="2076137398"/>
            <ac:spMk id="74" creationId="{B7396413-995A-499E-90DA-F61F904031CA}"/>
          </ac:spMkLst>
        </pc:spChg>
        <pc:spChg chg="mod">
          <ac:chgData name="Mohamed Radwan" userId="4bcaa16d27b46600" providerId="LiveId" clId="{CC058EAF-EC09-4DAC-B557-85AFB78FAB23}" dt="2021-10-17T10:54:13.298" v="168" actId="571"/>
          <ac:spMkLst>
            <pc:docMk/>
            <pc:sldMk cId="519359668" sldId="2076137398"/>
            <ac:spMk id="78" creationId="{95D74015-F039-4C90-A428-CE75C089DFB4}"/>
          </ac:spMkLst>
        </pc:spChg>
        <pc:spChg chg="mod">
          <ac:chgData name="Mohamed Radwan" userId="4bcaa16d27b46600" providerId="LiveId" clId="{CC058EAF-EC09-4DAC-B557-85AFB78FAB23}" dt="2021-10-17T13:01:21.402" v="815" actId="571"/>
          <ac:spMkLst>
            <pc:docMk/>
            <pc:sldMk cId="519359668" sldId="2076137398"/>
            <ac:spMk id="78" creationId="{A7E06504-AF51-4C3B-A60E-5A3BECE7086B}"/>
          </ac:spMkLst>
        </pc:spChg>
        <pc:spChg chg="add mod">
          <ac:chgData name="Mohamed Radwan" userId="4bcaa16d27b46600" providerId="LiveId" clId="{CC058EAF-EC09-4DAC-B557-85AFB78FAB23}" dt="2021-10-17T10:55:09.626" v="172" actId="571"/>
          <ac:spMkLst>
            <pc:docMk/>
            <pc:sldMk cId="519359668" sldId="2076137398"/>
            <ac:spMk id="80" creationId="{74F77A62-7EC5-42A8-8D73-39D88D720609}"/>
          </ac:spMkLst>
        </pc:spChg>
        <pc:spChg chg="mod">
          <ac:chgData name="Mohamed Radwan" userId="4bcaa16d27b46600" providerId="LiveId" clId="{CC058EAF-EC09-4DAC-B557-85AFB78FAB23}" dt="2021-10-17T10:55:09.626" v="172" actId="571"/>
          <ac:spMkLst>
            <pc:docMk/>
            <pc:sldMk cId="519359668" sldId="2076137398"/>
            <ac:spMk id="84" creationId="{DEEAA026-9687-441A-A2DB-FF60DBBABA36}"/>
          </ac:spMkLst>
        </pc:spChg>
        <pc:spChg chg="add mod">
          <ac:chgData name="Mohamed Radwan" userId="4bcaa16d27b46600" providerId="LiveId" clId="{CC058EAF-EC09-4DAC-B557-85AFB78FAB23}" dt="2021-10-17T13:00:44.801" v="802" actId="20577"/>
          <ac:spMkLst>
            <pc:docMk/>
            <pc:sldMk cId="519359668" sldId="2076137398"/>
            <ac:spMk id="86" creationId="{300BCB86-135C-4967-A0F1-6576E67FD09B}"/>
          </ac:spMkLst>
        </pc:spChg>
        <pc:spChg chg="mod">
          <ac:chgData name="Mohamed Radwan" userId="4bcaa16d27b46600" providerId="LiveId" clId="{CC058EAF-EC09-4DAC-B557-85AFB78FAB23}" dt="2021-10-17T10:55:25.453" v="174" actId="571"/>
          <ac:spMkLst>
            <pc:docMk/>
            <pc:sldMk cId="519359668" sldId="2076137398"/>
            <ac:spMk id="88" creationId="{FE283F6A-EAF0-4E07-8371-EE720CC3E946}"/>
          </ac:spMkLst>
        </pc:spChg>
        <pc:spChg chg="add mod">
          <ac:chgData name="Mohamed Radwan" userId="4bcaa16d27b46600" providerId="LiveId" clId="{CC058EAF-EC09-4DAC-B557-85AFB78FAB23}" dt="2021-10-17T10:55:30.246" v="176" actId="571"/>
          <ac:spMkLst>
            <pc:docMk/>
            <pc:sldMk cId="519359668" sldId="2076137398"/>
            <ac:spMk id="91" creationId="{BA20CACA-55AB-456C-ACAF-D79A7CB47FCF}"/>
          </ac:spMkLst>
        </pc:spChg>
        <pc:spChg chg="mod">
          <ac:chgData name="Mohamed Radwan" userId="4bcaa16d27b46600" providerId="LiveId" clId="{CC058EAF-EC09-4DAC-B557-85AFB78FAB23}" dt="2021-10-17T10:55:30.246" v="176" actId="571"/>
          <ac:spMkLst>
            <pc:docMk/>
            <pc:sldMk cId="519359668" sldId="2076137398"/>
            <ac:spMk id="93" creationId="{D75D585C-7CA8-4222-B702-DFD746F25DAD}"/>
          </ac:spMkLst>
        </pc:spChg>
        <pc:spChg chg="mod">
          <ac:chgData name="Mohamed Radwan" userId="4bcaa16d27b46600" providerId="LiveId" clId="{CC058EAF-EC09-4DAC-B557-85AFB78FAB23}" dt="2021-10-17T10:56:08.398" v="182" actId="1076"/>
          <ac:spMkLst>
            <pc:docMk/>
            <pc:sldMk cId="519359668" sldId="2076137398"/>
            <ac:spMk id="97" creationId="{ED594A9C-F89C-4DB4-800B-12957A5BCF55}"/>
          </ac:spMkLst>
        </pc:spChg>
        <pc:spChg chg="add mod">
          <ac:chgData name="Mohamed Radwan" userId="4bcaa16d27b46600" providerId="LiveId" clId="{CC058EAF-EC09-4DAC-B557-85AFB78FAB23}" dt="2021-10-17T10:56:23.212" v="185" actId="571"/>
          <ac:spMkLst>
            <pc:docMk/>
            <pc:sldMk cId="519359668" sldId="2076137398"/>
            <ac:spMk id="100" creationId="{E697E66B-1783-40A4-AC83-0B6D7C14F1F0}"/>
          </ac:spMkLst>
        </pc:spChg>
        <pc:spChg chg="del mod topLvl">
          <ac:chgData name="Mohamed Radwan" userId="4bcaa16d27b46600" providerId="LiveId" clId="{CC058EAF-EC09-4DAC-B557-85AFB78FAB23}" dt="2021-10-17T10:42:50.447" v="109" actId="478"/>
          <ac:spMkLst>
            <pc:docMk/>
            <pc:sldMk cId="519359668" sldId="2076137398"/>
            <ac:spMk id="103" creationId="{1C4985D8-17AF-40D4-849A-D9DF8361A87D}"/>
          </ac:spMkLst>
        </pc:spChg>
        <pc:spChg chg="mod topLvl">
          <ac:chgData name="Mohamed Radwan" userId="4bcaa16d27b46600" providerId="LiveId" clId="{CC058EAF-EC09-4DAC-B557-85AFB78FAB23}" dt="2021-10-17T12:59:59.895" v="794" actId="20577"/>
          <ac:spMkLst>
            <pc:docMk/>
            <pc:sldMk cId="519359668" sldId="2076137398"/>
            <ac:spMk id="106" creationId="{3BA7712A-F1CA-4BFA-8E81-3711457CC68B}"/>
          </ac:spMkLst>
        </pc:spChg>
        <pc:spChg chg="del mod topLvl">
          <ac:chgData name="Mohamed Radwan" userId="4bcaa16d27b46600" providerId="LiveId" clId="{CC058EAF-EC09-4DAC-B557-85AFB78FAB23}" dt="2021-10-17T10:43:37.629" v="114" actId="478"/>
          <ac:spMkLst>
            <pc:docMk/>
            <pc:sldMk cId="519359668" sldId="2076137398"/>
            <ac:spMk id="108" creationId="{53802E07-A54B-458D-A530-C30213631C65}"/>
          </ac:spMkLst>
        </pc:spChg>
        <pc:spChg chg="mod topLvl">
          <ac:chgData name="Mohamed Radwan" userId="4bcaa16d27b46600" providerId="LiveId" clId="{CC058EAF-EC09-4DAC-B557-85AFB78FAB23}" dt="2021-10-17T13:01:24.206" v="816" actId="1076"/>
          <ac:spMkLst>
            <pc:docMk/>
            <pc:sldMk cId="519359668" sldId="2076137398"/>
            <ac:spMk id="111" creationId="{C284FF1D-A889-4526-86A4-4FDCDB3F6692}"/>
          </ac:spMkLst>
        </pc:spChg>
        <pc:spChg chg="del mod topLvl">
          <ac:chgData name="Mohamed Radwan" userId="4bcaa16d27b46600" providerId="LiveId" clId="{CC058EAF-EC09-4DAC-B557-85AFB78FAB23}" dt="2021-10-17T10:44:27.393" v="121" actId="478"/>
          <ac:spMkLst>
            <pc:docMk/>
            <pc:sldMk cId="519359668" sldId="2076137398"/>
            <ac:spMk id="113" creationId="{73933414-F519-4FED-A170-9358ACB22BF3}"/>
          </ac:spMkLst>
        </pc:spChg>
        <pc:spChg chg="mod topLvl">
          <ac:chgData name="Mohamed Radwan" userId="4bcaa16d27b46600" providerId="LiveId" clId="{CC058EAF-EC09-4DAC-B557-85AFB78FAB23}" dt="2021-10-17T13:00:49.024" v="804" actId="20577"/>
          <ac:spMkLst>
            <pc:docMk/>
            <pc:sldMk cId="519359668" sldId="2076137398"/>
            <ac:spMk id="116" creationId="{E24E912D-7A75-461D-9560-5A146D3F5A24}"/>
          </ac:spMkLst>
        </pc:spChg>
        <pc:spChg chg="del mod topLvl">
          <ac:chgData name="Mohamed Radwan" userId="4bcaa16d27b46600" providerId="LiveId" clId="{CC058EAF-EC09-4DAC-B557-85AFB78FAB23}" dt="2021-10-17T10:45:46.606" v="129" actId="478"/>
          <ac:spMkLst>
            <pc:docMk/>
            <pc:sldMk cId="519359668" sldId="2076137398"/>
            <ac:spMk id="118" creationId="{E2385574-0C60-4760-9A24-3B849408693E}"/>
          </ac:spMkLst>
        </pc:spChg>
        <pc:spChg chg="mod topLvl">
          <ac:chgData name="Mohamed Radwan" userId="4bcaa16d27b46600" providerId="LiveId" clId="{CC058EAF-EC09-4DAC-B557-85AFB78FAB23}" dt="2021-10-17T13:00:52.950" v="806" actId="20577"/>
          <ac:spMkLst>
            <pc:docMk/>
            <pc:sldMk cId="519359668" sldId="2076137398"/>
            <ac:spMk id="121" creationId="{3F6918CA-1BAC-4F2A-9FE8-313909D5DD98}"/>
          </ac:spMkLst>
        </pc:spChg>
        <pc:spChg chg="del mod topLvl">
          <ac:chgData name="Mohamed Radwan" userId="4bcaa16d27b46600" providerId="LiveId" clId="{CC058EAF-EC09-4DAC-B557-85AFB78FAB23}" dt="2021-10-17T10:47:42.664" v="137" actId="478"/>
          <ac:spMkLst>
            <pc:docMk/>
            <pc:sldMk cId="519359668" sldId="2076137398"/>
            <ac:spMk id="123" creationId="{ADBAD122-619B-453F-A6BB-231ABD865844}"/>
          </ac:spMkLst>
        </pc:spChg>
        <pc:spChg chg="mod topLvl">
          <ac:chgData name="Mohamed Radwan" userId="4bcaa16d27b46600" providerId="LiveId" clId="{CC058EAF-EC09-4DAC-B557-85AFB78FAB23}" dt="2021-10-17T13:00:56.216" v="808" actId="20577"/>
          <ac:spMkLst>
            <pc:docMk/>
            <pc:sldMk cId="519359668" sldId="2076137398"/>
            <ac:spMk id="126" creationId="{6095F6ED-7EEA-4755-B3E8-AEBA2BFE8CF6}"/>
          </ac:spMkLst>
        </pc:spChg>
        <pc:spChg chg="del mod topLvl">
          <ac:chgData name="Mohamed Radwan" userId="4bcaa16d27b46600" providerId="LiveId" clId="{CC058EAF-EC09-4DAC-B557-85AFB78FAB23}" dt="2021-10-17T10:48:15.230" v="145" actId="478"/>
          <ac:spMkLst>
            <pc:docMk/>
            <pc:sldMk cId="519359668" sldId="2076137398"/>
            <ac:spMk id="128" creationId="{9321CDEC-D566-4099-8A4C-918FB9C91CB6}"/>
          </ac:spMkLst>
        </pc:spChg>
        <pc:spChg chg="mod topLvl">
          <ac:chgData name="Mohamed Radwan" userId="4bcaa16d27b46600" providerId="LiveId" clId="{CC058EAF-EC09-4DAC-B557-85AFB78FAB23}" dt="2021-10-17T13:00:59.889" v="810" actId="20577"/>
          <ac:spMkLst>
            <pc:docMk/>
            <pc:sldMk cId="519359668" sldId="2076137398"/>
            <ac:spMk id="131" creationId="{B579A51A-6C36-41F9-9CFF-AA8BDFA434BF}"/>
          </ac:spMkLst>
        </pc:spChg>
        <pc:spChg chg="del mod topLvl">
          <ac:chgData name="Mohamed Radwan" userId="4bcaa16d27b46600" providerId="LiveId" clId="{CC058EAF-EC09-4DAC-B557-85AFB78FAB23}" dt="2021-10-17T10:49:26.414" v="154" actId="478"/>
          <ac:spMkLst>
            <pc:docMk/>
            <pc:sldMk cId="519359668" sldId="2076137398"/>
            <ac:spMk id="133" creationId="{F5A138E8-FADB-4060-9497-AD370448F1D2}"/>
          </ac:spMkLst>
        </pc:spChg>
        <pc:spChg chg="mod topLvl">
          <ac:chgData name="Mohamed Radwan" userId="4bcaa16d27b46600" providerId="LiveId" clId="{CC058EAF-EC09-4DAC-B557-85AFB78FAB23}" dt="2021-10-17T13:01:04.256" v="812" actId="20577"/>
          <ac:spMkLst>
            <pc:docMk/>
            <pc:sldMk cId="519359668" sldId="2076137398"/>
            <ac:spMk id="136" creationId="{DB40FEBD-3EBE-4A38-8CD8-E1E99E792E64}"/>
          </ac:spMkLst>
        </pc:spChg>
        <pc:spChg chg="del">
          <ac:chgData name="Mohamed Radwan" userId="4bcaa16d27b46600" providerId="LiveId" clId="{CC058EAF-EC09-4DAC-B557-85AFB78FAB23}" dt="2021-10-17T10:44:12.730" v="119" actId="478"/>
          <ac:spMkLst>
            <pc:docMk/>
            <pc:sldMk cId="519359668" sldId="2076137398"/>
            <ac:spMk id="137" creationId="{099CEBDF-E1EE-4C25-AEA3-09CDA8AF258F}"/>
          </ac:spMkLst>
        </pc:spChg>
        <pc:spChg chg="mod">
          <ac:chgData name="Mohamed Radwan" userId="4bcaa16d27b46600" providerId="LiveId" clId="{CC058EAF-EC09-4DAC-B557-85AFB78FAB23}" dt="2021-10-17T10:56:23.212" v="185" actId="571"/>
          <ac:spMkLst>
            <pc:docMk/>
            <pc:sldMk cId="519359668" sldId="2076137398"/>
            <ac:spMk id="140" creationId="{B5DA34B7-08EB-4E58-A73E-B3247C6B3319}"/>
          </ac:spMkLst>
        </pc:spChg>
        <pc:grpChg chg="add mod">
          <ac:chgData name="Mohamed Radwan" userId="4bcaa16d27b46600" providerId="LiveId" clId="{CC058EAF-EC09-4DAC-B557-85AFB78FAB23}" dt="2021-10-17T11:04:15.513" v="221" actId="1076"/>
          <ac:grpSpMkLst>
            <pc:docMk/>
            <pc:sldMk cId="519359668" sldId="2076137398"/>
            <ac:grpSpMk id="44" creationId="{3E31B783-BFD8-468E-9126-F7BB9CB39F76}"/>
          </ac:grpSpMkLst>
        </pc:grpChg>
        <pc:grpChg chg="add mod">
          <ac:chgData name="Mohamed Radwan" userId="4bcaa16d27b46600" providerId="LiveId" clId="{CC058EAF-EC09-4DAC-B557-85AFB78FAB23}" dt="2021-10-17T13:01:24.206" v="816" actId="1076"/>
          <ac:grpSpMkLst>
            <pc:docMk/>
            <pc:sldMk cId="519359668" sldId="2076137398"/>
            <ac:grpSpMk id="48" creationId="{D4BD55E4-C1ED-433C-AEC7-86CD53665CB4}"/>
          </ac:grpSpMkLst>
        </pc:grpChg>
        <pc:grpChg chg="mod">
          <ac:chgData name="Mohamed Radwan" userId="4bcaa16d27b46600" providerId="LiveId" clId="{CC058EAF-EC09-4DAC-B557-85AFB78FAB23}" dt="2021-10-17T13:01:24.206" v="816" actId="1076"/>
          <ac:grpSpMkLst>
            <pc:docMk/>
            <pc:sldMk cId="519359668" sldId="2076137398"/>
            <ac:grpSpMk id="49" creationId="{02560E07-D70F-455E-8F5C-53FB0F72BAC6}"/>
          </ac:grpSpMkLst>
        </pc:grpChg>
        <pc:grpChg chg="add mod">
          <ac:chgData name="Mohamed Radwan" userId="4bcaa16d27b46600" providerId="LiveId" clId="{CC058EAF-EC09-4DAC-B557-85AFB78FAB23}" dt="2021-10-17T10:55:34.286" v="177" actId="1076"/>
          <ac:grpSpMkLst>
            <pc:docMk/>
            <pc:sldMk cId="519359668" sldId="2076137398"/>
            <ac:grpSpMk id="53" creationId="{51DA225D-E840-452C-8549-330A74862ED2}"/>
          </ac:grpSpMkLst>
        </pc:grpChg>
        <pc:grpChg chg="add mod">
          <ac:chgData name="Mohamed Radwan" userId="4bcaa16d27b46600" providerId="LiveId" clId="{CC058EAF-EC09-4DAC-B557-85AFB78FAB23}" dt="2021-10-17T10:47:21.754" v="135" actId="1036"/>
          <ac:grpSpMkLst>
            <pc:docMk/>
            <pc:sldMk cId="519359668" sldId="2076137398"/>
            <ac:grpSpMk id="57" creationId="{DB2070BE-FB87-44C0-988A-0A936F268BFA}"/>
          </ac:grpSpMkLst>
        </pc:grpChg>
        <pc:grpChg chg="add mod">
          <ac:chgData name="Mohamed Radwan" userId="4bcaa16d27b46600" providerId="LiveId" clId="{CC058EAF-EC09-4DAC-B557-85AFB78FAB23}" dt="2021-10-17T11:21:58.794" v="401" actId="1076"/>
          <ac:grpSpMkLst>
            <pc:docMk/>
            <pc:sldMk cId="519359668" sldId="2076137398"/>
            <ac:grpSpMk id="61" creationId="{3808B361-EF7E-4E57-AB35-5F8399092A61}"/>
          </ac:grpSpMkLst>
        </pc:grpChg>
        <pc:grpChg chg="add mod">
          <ac:chgData name="Mohamed Radwan" userId="4bcaa16d27b46600" providerId="LiveId" clId="{CC058EAF-EC09-4DAC-B557-85AFB78FAB23}" dt="2021-10-17T10:56:28.392" v="186" actId="1076"/>
          <ac:grpSpMkLst>
            <pc:docMk/>
            <pc:sldMk cId="519359668" sldId="2076137398"/>
            <ac:grpSpMk id="65" creationId="{090F74B4-6844-4527-B547-9561AFF2BEFC}"/>
          </ac:grpSpMkLst>
        </pc:grpChg>
        <pc:grpChg chg="mod">
          <ac:chgData name="Mohamed Radwan" userId="4bcaa16d27b46600" providerId="LiveId" clId="{CC058EAF-EC09-4DAC-B557-85AFB78FAB23}" dt="2021-10-17T10:56:28.392" v="186" actId="1076"/>
          <ac:grpSpMkLst>
            <pc:docMk/>
            <pc:sldMk cId="519359668" sldId="2076137398"/>
            <ac:grpSpMk id="66" creationId="{A48F054C-47DF-4924-BAF8-D8280EB0A5AB}"/>
          </ac:grpSpMkLst>
        </pc:grpChg>
        <pc:grpChg chg="add mod">
          <ac:chgData name="Mohamed Radwan" userId="4bcaa16d27b46600" providerId="LiveId" clId="{CC058EAF-EC09-4DAC-B557-85AFB78FAB23}" dt="2021-10-17T10:49:37.740" v="158" actId="1076"/>
          <ac:grpSpMkLst>
            <pc:docMk/>
            <pc:sldMk cId="519359668" sldId="2076137398"/>
            <ac:grpSpMk id="70" creationId="{68B91B28-A707-43EA-B1D2-D9ABBC59B801}"/>
          </ac:grpSpMkLst>
        </pc:grpChg>
        <pc:grpChg chg="add mod">
          <ac:chgData name="Mohamed Radwan" userId="4bcaa16d27b46600" providerId="LiveId" clId="{CC058EAF-EC09-4DAC-B557-85AFB78FAB23}" dt="2021-10-17T13:01:21.402" v="815" actId="571"/>
          <ac:grpSpMkLst>
            <pc:docMk/>
            <pc:sldMk cId="519359668" sldId="2076137398"/>
            <ac:grpSpMk id="75" creationId="{2DD81DB1-D528-4347-9EB0-A37058211A54}"/>
          </ac:grpSpMkLst>
        </pc:grpChg>
        <pc:grpChg chg="add mod">
          <ac:chgData name="Mohamed Radwan" userId="4bcaa16d27b46600" providerId="LiveId" clId="{CC058EAF-EC09-4DAC-B557-85AFB78FAB23}" dt="2021-10-17T10:54:13.298" v="168" actId="571"/>
          <ac:grpSpMkLst>
            <pc:docMk/>
            <pc:sldMk cId="519359668" sldId="2076137398"/>
            <ac:grpSpMk id="75" creationId="{E223586A-70A5-4257-B65A-9B5CC9D8FDE0}"/>
          </ac:grpSpMkLst>
        </pc:grpChg>
        <pc:grpChg chg="mod">
          <ac:chgData name="Mohamed Radwan" userId="4bcaa16d27b46600" providerId="LiveId" clId="{CC058EAF-EC09-4DAC-B557-85AFB78FAB23}" dt="2021-10-17T10:54:13.298" v="168" actId="571"/>
          <ac:grpSpMkLst>
            <pc:docMk/>
            <pc:sldMk cId="519359668" sldId="2076137398"/>
            <ac:grpSpMk id="76" creationId="{340561A4-98AE-4010-A543-975CD5E49026}"/>
          </ac:grpSpMkLst>
        </pc:grpChg>
        <pc:grpChg chg="mod">
          <ac:chgData name="Mohamed Radwan" userId="4bcaa16d27b46600" providerId="LiveId" clId="{CC058EAF-EC09-4DAC-B557-85AFB78FAB23}" dt="2021-10-17T13:01:21.402" v="815" actId="571"/>
          <ac:grpSpMkLst>
            <pc:docMk/>
            <pc:sldMk cId="519359668" sldId="2076137398"/>
            <ac:grpSpMk id="76" creationId="{624B2A3A-4257-4EC6-901E-86454E8D1C38}"/>
          </ac:grpSpMkLst>
        </pc:grpChg>
        <pc:grpChg chg="add mod">
          <ac:chgData name="Mohamed Radwan" userId="4bcaa16d27b46600" providerId="LiveId" clId="{CC058EAF-EC09-4DAC-B557-85AFB78FAB23}" dt="2021-10-17T10:55:09.626" v="172" actId="571"/>
          <ac:grpSpMkLst>
            <pc:docMk/>
            <pc:sldMk cId="519359668" sldId="2076137398"/>
            <ac:grpSpMk id="81" creationId="{531582A7-1A52-4622-9C97-0EBC0F304297}"/>
          </ac:grpSpMkLst>
        </pc:grpChg>
        <pc:grpChg chg="mod">
          <ac:chgData name="Mohamed Radwan" userId="4bcaa16d27b46600" providerId="LiveId" clId="{CC058EAF-EC09-4DAC-B557-85AFB78FAB23}" dt="2021-10-17T10:55:09.626" v="172" actId="571"/>
          <ac:grpSpMkLst>
            <pc:docMk/>
            <pc:sldMk cId="519359668" sldId="2076137398"/>
            <ac:grpSpMk id="82" creationId="{722AB55F-3171-4564-AD24-B6230F94A8EF}"/>
          </ac:grpSpMkLst>
        </pc:grpChg>
        <pc:grpChg chg="add del mod">
          <ac:chgData name="Mohamed Radwan" userId="4bcaa16d27b46600" providerId="LiveId" clId="{CC058EAF-EC09-4DAC-B557-85AFB78FAB23}" dt="2021-10-17T10:55:37.277" v="178" actId="478"/>
          <ac:grpSpMkLst>
            <pc:docMk/>
            <pc:sldMk cId="519359668" sldId="2076137398"/>
            <ac:grpSpMk id="87" creationId="{A709E657-1712-4046-8553-19E48FEB8390}"/>
          </ac:grpSpMkLst>
        </pc:grpChg>
        <pc:grpChg chg="add mod">
          <ac:chgData name="Mohamed Radwan" userId="4bcaa16d27b46600" providerId="LiveId" clId="{CC058EAF-EC09-4DAC-B557-85AFB78FAB23}" dt="2021-10-17T10:55:30.246" v="176" actId="571"/>
          <ac:grpSpMkLst>
            <pc:docMk/>
            <pc:sldMk cId="519359668" sldId="2076137398"/>
            <ac:grpSpMk id="92" creationId="{2373C9A3-BF81-4F64-9384-0E3473B1F6F8}"/>
          </ac:grpSpMkLst>
        </pc:grpChg>
        <pc:grpChg chg="add mod">
          <ac:chgData name="Mohamed Radwan" userId="4bcaa16d27b46600" providerId="LiveId" clId="{CC058EAF-EC09-4DAC-B557-85AFB78FAB23}" dt="2021-10-17T10:56:08.398" v="182" actId="1076"/>
          <ac:grpSpMkLst>
            <pc:docMk/>
            <pc:sldMk cId="519359668" sldId="2076137398"/>
            <ac:grpSpMk id="96" creationId="{461E756C-A5F1-41EF-AD58-A2C6DE98CA21}"/>
          </ac:grpSpMkLst>
        </pc:grpChg>
        <pc:grpChg chg="add mod">
          <ac:chgData name="Mohamed Radwan" userId="4bcaa16d27b46600" providerId="LiveId" clId="{CC058EAF-EC09-4DAC-B557-85AFB78FAB23}" dt="2021-10-17T10:56:23.212" v="185" actId="571"/>
          <ac:grpSpMkLst>
            <pc:docMk/>
            <pc:sldMk cId="519359668" sldId="2076137398"/>
            <ac:grpSpMk id="101" creationId="{7F312EAD-5764-46B5-AED9-F24ED0526018}"/>
          </ac:grpSpMkLst>
        </pc:grpChg>
        <pc:grpChg chg="del">
          <ac:chgData name="Mohamed Radwan" userId="4bcaa16d27b46600" providerId="LiveId" clId="{CC058EAF-EC09-4DAC-B557-85AFB78FAB23}" dt="2021-10-17T10:42:47.045" v="108" actId="165"/>
          <ac:grpSpMkLst>
            <pc:docMk/>
            <pc:sldMk cId="519359668" sldId="2076137398"/>
            <ac:grpSpMk id="102" creationId="{2B19BB17-90B7-432F-AD9E-18C529F33F35}"/>
          </ac:grpSpMkLst>
        </pc:grpChg>
        <pc:grpChg chg="del">
          <ac:chgData name="Mohamed Radwan" userId="4bcaa16d27b46600" providerId="LiveId" clId="{CC058EAF-EC09-4DAC-B557-85AFB78FAB23}" dt="2021-10-17T10:43:34.238" v="113" actId="165"/>
          <ac:grpSpMkLst>
            <pc:docMk/>
            <pc:sldMk cId="519359668" sldId="2076137398"/>
            <ac:grpSpMk id="107" creationId="{0237B9DF-89D6-4847-ACC8-E44A3319F5F8}"/>
          </ac:grpSpMkLst>
        </pc:grpChg>
        <pc:grpChg chg="del">
          <ac:chgData name="Mohamed Radwan" userId="4bcaa16d27b46600" providerId="LiveId" clId="{CC058EAF-EC09-4DAC-B557-85AFB78FAB23}" dt="2021-10-17T10:44:09.716" v="118" actId="165"/>
          <ac:grpSpMkLst>
            <pc:docMk/>
            <pc:sldMk cId="519359668" sldId="2076137398"/>
            <ac:grpSpMk id="112" creationId="{A2A32550-BE22-4762-AB56-69C747162B37}"/>
          </ac:grpSpMkLst>
        </pc:grpChg>
        <pc:grpChg chg="del">
          <ac:chgData name="Mohamed Radwan" userId="4bcaa16d27b46600" providerId="LiveId" clId="{CC058EAF-EC09-4DAC-B557-85AFB78FAB23}" dt="2021-10-17T10:45:42.936" v="128" actId="165"/>
          <ac:grpSpMkLst>
            <pc:docMk/>
            <pc:sldMk cId="519359668" sldId="2076137398"/>
            <ac:grpSpMk id="117" creationId="{F739B26E-B39C-4FC5-9049-041FAFF369FA}"/>
          </ac:grpSpMkLst>
        </pc:grpChg>
        <pc:grpChg chg="del">
          <ac:chgData name="Mohamed Radwan" userId="4bcaa16d27b46600" providerId="LiveId" clId="{CC058EAF-EC09-4DAC-B557-85AFB78FAB23}" dt="2021-10-17T10:47:38.190" v="136" actId="165"/>
          <ac:grpSpMkLst>
            <pc:docMk/>
            <pc:sldMk cId="519359668" sldId="2076137398"/>
            <ac:grpSpMk id="122" creationId="{599B8602-5315-4F78-A8D5-0D0A354B8481}"/>
          </ac:grpSpMkLst>
        </pc:grpChg>
        <pc:grpChg chg="del">
          <ac:chgData name="Mohamed Radwan" userId="4bcaa16d27b46600" providerId="LiveId" clId="{CC058EAF-EC09-4DAC-B557-85AFB78FAB23}" dt="2021-10-17T10:48:11.539" v="144" actId="165"/>
          <ac:grpSpMkLst>
            <pc:docMk/>
            <pc:sldMk cId="519359668" sldId="2076137398"/>
            <ac:grpSpMk id="127" creationId="{9F5568CC-0B17-46B0-8A8A-D3CBC11FF6B9}"/>
          </ac:grpSpMkLst>
        </pc:grpChg>
        <pc:grpChg chg="del">
          <ac:chgData name="Mohamed Radwan" userId="4bcaa16d27b46600" providerId="LiveId" clId="{CC058EAF-EC09-4DAC-B557-85AFB78FAB23}" dt="2021-10-17T10:49:22.398" v="152" actId="165"/>
          <ac:grpSpMkLst>
            <pc:docMk/>
            <pc:sldMk cId="519359668" sldId="2076137398"/>
            <ac:grpSpMk id="132" creationId="{A27F7793-8B3C-47BA-B746-88251BA03BEF}"/>
          </ac:grpSpMkLst>
        </pc:grpChg>
        <pc:grpChg chg="mod">
          <ac:chgData name="Mohamed Radwan" userId="4bcaa16d27b46600" providerId="LiveId" clId="{CC058EAF-EC09-4DAC-B557-85AFB78FAB23}" dt="2021-10-17T10:56:23.212" v="185" actId="571"/>
          <ac:grpSpMkLst>
            <pc:docMk/>
            <pc:sldMk cId="519359668" sldId="2076137398"/>
            <ac:grpSpMk id="138" creationId="{9FF266A0-2D33-4F65-93CC-F9A3EF30B08A}"/>
          </ac:grpSpMkLst>
        </pc:grpChg>
        <pc:picChg chg="mod">
          <ac:chgData name="Mohamed Radwan" userId="4bcaa16d27b46600" providerId="LiveId" clId="{CC058EAF-EC09-4DAC-B557-85AFB78FAB23}" dt="2021-10-17T11:04:15.513" v="221" actId="1076"/>
          <ac:picMkLst>
            <pc:docMk/>
            <pc:sldMk cId="519359668" sldId="2076137398"/>
            <ac:picMk id="46" creationId="{705445D3-1621-4924-9EA9-1F98BF5A6D9C}"/>
          </ac:picMkLst>
        </pc:picChg>
        <pc:picChg chg="mod">
          <ac:chgData name="Mohamed Radwan" userId="4bcaa16d27b46600" providerId="LiveId" clId="{CC058EAF-EC09-4DAC-B557-85AFB78FAB23}" dt="2021-10-17T11:04:15.513" v="221" actId="1076"/>
          <ac:picMkLst>
            <pc:docMk/>
            <pc:sldMk cId="519359668" sldId="2076137398"/>
            <ac:picMk id="47" creationId="{5F1BE173-3101-4037-AB2F-B32AB295C9F6}"/>
          </ac:picMkLst>
        </pc:picChg>
        <pc:picChg chg="mod">
          <ac:chgData name="Mohamed Radwan" userId="4bcaa16d27b46600" providerId="LiveId" clId="{CC058EAF-EC09-4DAC-B557-85AFB78FAB23}" dt="2021-10-17T13:01:24.206" v="816" actId="1076"/>
          <ac:picMkLst>
            <pc:docMk/>
            <pc:sldMk cId="519359668" sldId="2076137398"/>
            <ac:picMk id="50" creationId="{18FB97B9-431B-4188-8DFF-9A4FC03B4FF6}"/>
          </ac:picMkLst>
        </pc:picChg>
        <pc:picChg chg="mod">
          <ac:chgData name="Mohamed Radwan" userId="4bcaa16d27b46600" providerId="LiveId" clId="{CC058EAF-EC09-4DAC-B557-85AFB78FAB23}" dt="2021-10-17T13:01:24.206" v="816" actId="1076"/>
          <ac:picMkLst>
            <pc:docMk/>
            <pc:sldMk cId="519359668" sldId="2076137398"/>
            <ac:picMk id="52" creationId="{942AC477-81E2-425C-8E6A-408F5189BDC0}"/>
          </ac:picMkLst>
        </pc:picChg>
        <pc:picChg chg="mod">
          <ac:chgData name="Mohamed Radwan" userId="4bcaa16d27b46600" providerId="LiveId" clId="{CC058EAF-EC09-4DAC-B557-85AFB78FAB23}" dt="2021-10-17T10:55:34.286" v="177" actId="1076"/>
          <ac:picMkLst>
            <pc:docMk/>
            <pc:sldMk cId="519359668" sldId="2076137398"/>
            <ac:picMk id="55" creationId="{DA2C8BAB-D131-4C4E-9893-2C077D1B0B79}"/>
          </ac:picMkLst>
        </pc:picChg>
        <pc:picChg chg="mod">
          <ac:chgData name="Mohamed Radwan" userId="4bcaa16d27b46600" providerId="LiveId" clId="{CC058EAF-EC09-4DAC-B557-85AFB78FAB23}" dt="2021-10-17T10:55:34.286" v="177" actId="1076"/>
          <ac:picMkLst>
            <pc:docMk/>
            <pc:sldMk cId="519359668" sldId="2076137398"/>
            <ac:picMk id="56" creationId="{F5A83110-04DA-43BE-990B-55F9E9EFDD00}"/>
          </ac:picMkLst>
        </pc:picChg>
        <pc:picChg chg="mod">
          <ac:chgData name="Mohamed Radwan" userId="4bcaa16d27b46600" providerId="LiveId" clId="{CC058EAF-EC09-4DAC-B557-85AFB78FAB23}" dt="2021-10-17T10:47:21.754" v="135" actId="1036"/>
          <ac:picMkLst>
            <pc:docMk/>
            <pc:sldMk cId="519359668" sldId="2076137398"/>
            <ac:picMk id="59" creationId="{F2077815-83BC-48DC-A0EE-788FB69ED6AD}"/>
          </ac:picMkLst>
        </pc:picChg>
        <pc:picChg chg="mod">
          <ac:chgData name="Mohamed Radwan" userId="4bcaa16d27b46600" providerId="LiveId" clId="{CC058EAF-EC09-4DAC-B557-85AFB78FAB23}" dt="2021-10-17T10:47:21.754" v="135" actId="1036"/>
          <ac:picMkLst>
            <pc:docMk/>
            <pc:sldMk cId="519359668" sldId="2076137398"/>
            <ac:picMk id="60" creationId="{842A09BB-BBF1-4654-8642-C63444ED446E}"/>
          </ac:picMkLst>
        </pc:picChg>
        <pc:picChg chg="mod">
          <ac:chgData name="Mohamed Radwan" userId="4bcaa16d27b46600" providerId="LiveId" clId="{CC058EAF-EC09-4DAC-B557-85AFB78FAB23}" dt="2021-10-17T11:21:58.794" v="401" actId="1076"/>
          <ac:picMkLst>
            <pc:docMk/>
            <pc:sldMk cId="519359668" sldId="2076137398"/>
            <ac:picMk id="63" creationId="{2AE19B82-3FD5-42D5-8163-D99B8C5511C9}"/>
          </ac:picMkLst>
        </pc:picChg>
        <pc:picChg chg="mod">
          <ac:chgData name="Mohamed Radwan" userId="4bcaa16d27b46600" providerId="LiveId" clId="{CC058EAF-EC09-4DAC-B557-85AFB78FAB23}" dt="2021-10-17T11:21:58.794" v="401" actId="1076"/>
          <ac:picMkLst>
            <pc:docMk/>
            <pc:sldMk cId="519359668" sldId="2076137398"/>
            <ac:picMk id="64" creationId="{34B59A5C-ADB6-4988-ADF6-04959D1AA4BC}"/>
          </ac:picMkLst>
        </pc:picChg>
        <pc:picChg chg="mod">
          <ac:chgData name="Mohamed Radwan" userId="4bcaa16d27b46600" providerId="LiveId" clId="{CC058EAF-EC09-4DAC-B557-85AFB78FAB23}" dt="2021-10-17T10:56:28.392" v="186" actId="1076"/>
          <ac:picMkLst>
            <pc:docMk/>
            <pc:sldMk cId="519359668" sldId="2076137398"/>
            <ac:picMk id="67" creationId="{46A4FB8C-7B33-4D1E-B1B3-FB08CCD3AE8F}"/>
          </ac:picMkLst>
        </pc:picChg>
        <pc:picChg chg="mod">
          <ac:chgData name="Mohamed Radwan" userId="4bcaa16d27b46600" providerId="LiveId" clId="{CC058EAF-EC09-4DAC-B557-85AFB78FAB23}" dt="2021-10-17T10:56:28.392" v="186" actId="1076"/>
          <ac:picMkLst>
            <pc:docMk/>
            <pc:sldMk cId="519359668" sldId="2076137398"/>
            <ac:picMk id="69" creationId="{37D9EC73-5C63-44E7-9F2E-6C25903CA236}"/>
          </ac:picMkLst>
        </pc:picChg>
        <pc:picChg chg="mod">
          <ac:chgData name="Mohamed Radwan" userId="4bcaa16d27b46600" providerId="LiveId" clId="{CC058EAF-EC09-4DAC-B557-85AFB78FAB23}" dt="2021-10-17T10:49:37.740" v="158" actId="1076"/>
          <ac:picMkLst>
            <pc:docMk/>
            <pc:sldMk cId="519359668" sldId="2076137398"/>
            <ac:picMk id="72" creationId="{423E1E40-E63F-4B21-AC71-3EF650B8EFC7}"/>
          </ac:picMkLst>
        </pc:picChg>
        <pc:picChg chg="mod">
          <ac:chgData name="Mohamed Radwan" userId="4bcaa16d27b46600" providerId="LiveId" clId="{CC058EAF-EC09-4DAC-B557-85AFB78FAB23}" dt="2021-10-17T10:49:37.740" v="158" actId="1076"/>
          <ac:picMkLst>
            <pc:docMk/>
            <pc:sldMk cId="519359668" sldId="2076137398"/>
            <ac:picMk id="73" creationId="{EDA06FD9-5CAF-47A3-AFB8-AED88DC7DA91}"/>
          </ac:picMkLst>
        </pc:picChg>
        <pc:picChg chg="mod">
          <ac:chgData name="Mohamed Radwan" userId="4bcaa16d27b46600" providerId="LiveId" clId="{CC058EAF-EC09-4DAC-B557-85AFB78FAB23}" dt="2021-10-17T13:01:21.402" v="815" actId="571"/>
          <ac:picMkLst>
            <pc:docMk/>
            <pc:sldMk cId="519359668" sldId="2076137398"/>
            <ac:picMk id="77" creationId="{9676461F-86E6-49E0-833F-2F82B797538D}"/>
          </ac:picMkLst>
        </pc:picChg>
        <pc:picChg chg="mod">
          <ac:chgData name="Mohamed Radwan" userId="4bcaa16d27b46600" providerId="LiveId" clId="{CC058EAF-EC09-4DAC-B557-85AFB78FAB23}" dt="2021-10-17T10:54:13.298" v="168" actId="571"/>
          <ac:picMkLst>
            <pc:docMk/>
            <pc:sldMk cId="519359668" sldId="2076137398"/>
            <ac:picMk id="77" creationId="{B041BBAE-24B2-44C3-86BB-2C4776EA4ADD}"/>
          </ac:picMkLst>
        </pc:picChg>
        <pc:picChg chg="mod">
          <ac:chgData name="Mohamed Radwan" userId="4bcaa16d27b46600" providerId="LiveId" clId="{CC058EAF-EC09-4DAC-B557-85AFB78FAB23}" dt="2021-10-17T10:54:13.298" v="168" actId="571"/>
          <ac:picMkLst>
            <pc:docMk/>
            <pc:sldMk cId="519359668" sldId="2076137398"/>
            <ac:picMk id="79" creationId="{1FADD101-A647-4DC5-979D-87A2CCF2406D}"/>
          </ac:picMkLst>
        </pc:picChg>
        <pc:picChg chg="mod">
          <ac:chgData name="Mohamed Radwan" userId="4bcaa16d27b46600" providerId="LiveId" clId="{CC058EAF-EC09-4DAC-B557-85AFB78FAB23}" dt="2021-10-17T13:01:21.402" v="815" actId="571"/>
          <ac:picMkLst>
            <pc:docMk/>
            <pc:sldMk cId="519359668" sldId="2076137398"/>
            <ac:picMk id="79" creationId="{C6F683D1-0823-4BA8-B832-F2225701EF1E}"/>
          </ac:picMkLst>
        </pc:picChg>
        <pc:picChg chg="mod">
          <ac:chgData name="Mohamed Radwan" userId="4bcaa16d27b46600" providerId="LiveId" clId="{CC058EAF-EC09-4DAC-B557-85AFB78FAB23}" dt="2021-10-17T10:55:09.626" v="172" actId="571"/>
          <ac:picMkLst>
            <pc:docMk/>
            <pc:sldMk cId="519359668" sldId="2076137398"/>
            <ac:picMk id="83" creationId="{EBB47C90-F358-4054-B5EC-95D06C78C3D1}"/>
          </ac:picMkLst>
        </pc:picChg>
        <pc:picChg chg="mod">
          <ac:chgData name="Mohamed Radwan" userId="4bcaa16d27b46600" providerId="LiveId" clId="{CC058EAF-EC09-4DAC-B557-85AFB78FAB23}" dt="2021-10-17T10:55:09.626" v="172" actId="571"/>
          <ac:picMkLst>
            <pc:docMk/>
            <pc:sldMk cId="519359668" sldId="2076137398"/>
            <ac:picMk id="85" creationId="{447FB91F-8D21-412A-B16B-670E05136720}"/>
          </ac:picMkLst>
        </pc:picChg>
        <pc:picChg chg="mod">
          <ac:chgData name="Mohamed Radwan" userId="4bcaa16d27b46600" providerId="LiveId" clId="{CC058EAF-EC09-4DAC-B557-85AFB78FAB23}" dt="2021-10-17T10:55:25.453" v="174" actId="571"/>
          <ac:picMkLst>
            <pc:docMk/>
            <pc:sldMk cId="519359668" sldId="2076137398"/>
            <ac:picMk id="89" creationId="{EE106690-FF2B-46DB-85B7-832E6D24916C}"/>
          </ac:picMkLst>
        </pc:picChg>
        <pc:picChg chg="mod">
          <ac:chgData name="Mohamed Radwan" userId="4bcaa16d27b46600" providerId="LiveId" clId="{CC058EAF-EC09-4DAC-B557-85AFB78FAB23}" dt="2021-10-17T10:55:25.453" v="174" actId="571"/>
          <ac:picMkLst>
            <pc:docMk/>
            <pc:sldMk cId="519359668" sldId="2076137398"/>
            <ac:picMk id="90" creationId="{66EDCEE1-732E-4912-BF88-99207E1695C7}"/>
          </ac:picMkLst>
        </pc:picChg>
        <pc:picChg chg="mod">
          <ac:chgData name="Mohamed Radwan" userId="4bcaa16d27b46600" providerId="LiveId" clId="{CC058EAF-EC09-4DAC-B557-85AFB78FAB23}" dt="2021-10-17T10:55:30.246" v="176" actId="571"/>
          <ac:picMkLst>
            <pc:docMk/>
            <pc:sldMk cId="519359668" sldId="2076137398"/>
            <ac:picMk id="94" creationId="{B6D758B5-01EC-4909-A77F-F95C944046C2}"/>
          </ac:picMkLst>
        </pc:picChg>
        <pc:picChg chg="mod">
          <ac:chgData name="Mohamed Radwan" userId="4bcaa16d27b46600" providerId="LiveId" clId="{CC058EAF-EC09-4DAC-B557-85AFB78FAB23}" dt="2021-10-17T10:55:30.246" v="176" actId="571"/>
          <ac:picMkLst>
            <pc:docMk/>
            <pc:sldMk cId="519359668" sldId="2076137398"/>
            <ac:picMk id="95" creationId="{2EFD1644-93A2-456C-8955-188D41D4F54B}"/>
          </ac:picMkLst>
        </pc:picChg>
        <pc:picChg chg="mod">
          <ac:chgData name="Mohamed Radwan" userId="4bcaa16d27b46600" providerId="LiveId" clId="{CC058EAF-EC09-4DAC-B557-85AFB78FAB23}" dt="2021-10-17T10:56:08.398" v="182" actId="1076"/>
          <ac:picMkLst>
            <pc:docMk/>
            <pc:sldMk cId="519359668" sldId="2076137398"/>
            <ac:picMk id="98" creationId="{C369AF45-2E7C-4C5C-9DD1-4739075C618C}"/>
          </ac:picMkLst>
        </pc:picChg>
        <pc:picChg chg="mod">
          <ac:chgData name="Mohamed Radwan" userId="4bcaa16d27b46600" providerId="LiveId" clId="{CC058EAF-EC09-4DAC-B557-85AFB78FAB23}" dt="2021-10-17T10:56:08.398" v="182" actId="1076"/>
          <ac:picMkLst>
            <pc:docMk/>
            <pc:sldMk cId="519359668" sldId="2076137398"/>
            <ac:picMk id="99" creationId="{FA0D098A-E184-4FF4-A0B1-902DABB231C4}"/>
          </ac:picMkLst>
        </pc:picChg>
        <pc:picChg chg="del mod topLvl">
          <ac:chgData name="Mohamed Radwan" userId="4bcaa16d27b46600" providerId="LiveId" clId="{CC058EAF-EC09-4DAC-B557-85AFB78FAB23}" dt="2021-10-17T10:42:50.447" v="109" actId="478"/>
          <ac:picMkLst>
            <pc:docMk/>
            <pc:sldMk cId="519359668" sldId="2076137398"/>
            <ac:picMk id="104" creationId="{93FEC6CF-46E6-4991-8FF5-95E2A7C18DDA}"/>
          </ac:picMkLst>
        </pc:picChg>
        <pc:picChg chg="del mod topLvl">
          <ac:chgData name="Mohamed Radwan" userId="4bcaa16d27b46600" providerId="LiveId" clId="{CC058EAF-EC09-4DAC-B557-85AFB78FAB23}" dt="2021-10-17T10:42:53.138" v="110" actId="478"/>
          <ac:picMkLst>
            <pc:docMk/>
            <pc:sldMk cId="519359668" sldId="2076137398"/>
            <ac:picMk id="105" creationId="{D2CA3636-19F5-4F00-B90A-5BD5B6F44FC1}"/>
          </ac:picMkLst>
        </pc:picChg>
        <pc:picChg chg="del mod topLvl">
          <ac:chgData name="Mohamed Radwan" userId="4bcaa16d27b46600" providerId="LiveId" clId="{CC058EAF-EC09-4DAC-B557-85AFB78FAB23}" dt="2021-10-17T10:43:37.629" v="114" actId="478"/>
          <ac:picMkLst>
            <pc:docMk/>
            <pc:sldMk cId="519359668" sldId="2076137398"/>
            <ac:picMk id="109" creationId="{47952B2F-8C1B-4366-8DB1-AF89EEE6D9AF}"/>
          </ac:picMkLst>
        </pc:picChg>
        <pc:picChg chg="del mod topLvl">
          <ac:chgData name="Mohamed Radwan" userId="4bcaa16d27b46600" providerId="LiveId" clId="{CC058EAF-EC09-4DAC-B557-85AFB78FAB23}" dt="2021-10-17T10:43:40.446" v="115" actId="478"/>
          <ac:picMkLst>
            <pc:docMk/>
            <pc:sldMk cId="519359668" sldId="2076137398"/>
            <ac:picMk id="110" creationId="{F3689365-3803-416D-B04D-8B666C4FA38F}"/>
          </ac:picMkLst>
        </pc:picChg>
        <pc:picChg chg="del mod topLvl">
          <ac:chgData name="Mohamed Radwan" userId="4bcaa16d27b46600" providerId="LiveId" clId="{CC058EAF-EC09-4DAC-B557-85AFB78FAB23}" dt="2021-10-17T10:44:25.625" v="120" actId="478"/>
          <ac:picMkLst>
            <pc:docMk/>
            <pc:sldMk cId="519359668" sldId="2076137398"/>
            <ac:picMk id="114" creationId="{240A4377-FFFB-45FA-9550-712B2C0F6CA2}"/>
          </ac:picMkLst>
        </pc:picChg>
        <pc:picChg chg="del mod topLvl">
          <ac:chgData name="Mohamed Radwan" userId="4bcaa16d27b46600" providerId="LiveId" clId="{CC058EAF-EC09-4DAC-B557-85AFB78FAB23}" dt="2021-10-17T10:44:28.650" v="122" actId="478"/>
          <ac:picMkLst>
            <pc:docMk/>
            <pc:sldMk cId="519359668" sldId="2076137398"/>
            <ac:picMk id="115" creationId="{7A711633-01D2-4821-8D78-0D33581B32E6}"/>
          </ac:picMkLst>
        </pc:picChg>
        <pc:picChg chg="del mod topLvl">
          <ac:chgData name="Mohamed Radwan" userId="4bcaa16d27b46600" providerId="LiveId" clId="{CC058EAF-EC09-4DAC-B557-85AFB78FAB23}" dt="2021-10-17T10:45:46.606" v="129" actId="478"/>
          <ac:picMkLst>
            <pc:docMk/>
            <pc:sldMk cId="519359668" sldId="2076137398"/>
            <ac:picMk id="119" creationId="{9BADBCA9-1961-4B3A-892A-184B15A691A9}"/>
          </ac:picMkLst>
        </pc:picChg>
        <pc:picChg chg="del mod topLvl">
          <ac:chgData name="Mohamed Radwan" userId="4bcaa16d27b46600" providerId="LiveId" clId="{CC058EAF-EC09-4DAC-B557-85AFB78FAB23}" dt="2021-10-17T10:45:49.358" v="130" actId="478"/>
          <ac:picMkLst>
            <pc:docMk/>
            <pc:sldMk cId="519359668" sldId="2076137398"/>
            <ac:picMk id="120" creationId="{F7E25F83-953A-4D54-AC44-2D7FFF44C313}"/>
          </ac:picMkLst>
        </pc:picChg>
        <pc:picChg chg="del mod topLvl">
          <ac:chgData name="Mohamed Radwan" userId="4bcaa16d27b46600" providerId="LiveId" clId="{CC058EAF-EC09-4DAC-B557-85AFB78FAB23}" dt="2021-10-17T10:47:42.664" v="137" actId="478"/>
          <ac:picMkLst>
            <pc:docMk/>
            <pc:sldMk cId="519359668" sldId="2076137398"/>
            <ac:picMk id="124" creationId="{8719DB19-FC73-448F-BFE7-A429BDFD70F8}"/>
          </ac:picMkLst>
        </pc:picChg>
        <pc:picChg chg="del mod topLvl">
          <ac:chgData name="Mohamed Radwan" userId="4bcaa16d27b46600" providerId="LiveId" clId="{CC058EAF-EC09-4DAC-B557-85AFB78FAB23}" dt="2021-10-17T10:47:45.457" v="138" actId="478"/>
          <ac:picMkLst>
            <pc:docMk/>
            <pc:sldMk cId="519359668" sldId="2076137398"/>
            <ac:picMk id="125" creationId="{5BB80FB5-815D-4C57-A72A-161115091304}"/>
          </ac:picMkLst>
        </pc:picChg>
        <pc:picChg chg="del mod topLvl">
          <ac:chgData name="Mohamed Radwan" userId="4bcaa16d27b46600" providerId="LiveId" clId="{CC058EAF-EC09-4DAC-B557-85AFB78FAB23}" dt="2021-10-17T10:48:15.230" v="145" actId="478"/>
          <ac:picMkLst>
            <pc:docMk/>
            <pc:sldMk cId="519359668" sldId="2076137398"/>
            <ac:picMk id="129" creationId="{87535B18-342B-4857-9121-A2F73DBEDA15}"/>
          </ac:picMkLst>
        </pc:picChg>
        <pc:picChg chg="del mod topLvl">
          <ac:chgData name="Mohamed Radwan" userId="4bcaa16d27b46600" providerId="LiveId" clId="{CC058EAF-EC09-4DAC-B557-85AFB78FAB23}" dt="2021-10-17T10:48:19.399" v="146" actId="478"/>
          <ac:picMkLst>
            <pc:docMk/>
            <pc:sldMk cId="519359668" sldId="2076137398"/>
            <ac:picMk id="130" creationId="{6908EEB2-5AA9-48A0-ABC2-0E4A94DFDFF5}"/>
          </ac:picMkLst>
        </pc:picChg>
        <pc:picChg chg="del mod topLvl">
          <ac:chgData name="Mohamed Radwan" userId="4bcaa16d27b46600" providerId="LiveId" clId="{CC058EAF-EC09-4DAC-B557-85AFB78FAB23}" dt="2021-10-17T10:49:24.537" v="153" actId="478"/>
          <ac:picMkLst>
            <pc:docMk/>
            <pc:sldMk cId="519359668" sldId="2076137398"/>
            <ac:picMk id="134" creationId="{7E11FBE9-5D7D-4C68-91FD-28FCFF3BB383}"/>
          </ac:picMkLst>
        </pc:picChg>
        <pc:picChg chg="del mod topLvl">
          <ac:chgData name="Mohamed Radwan" userId="4bcaa16d27b46600" providerId="LiveId" clId="{CC058EAF-EC09-4DAC-B557-85AFB78FAB23}" dt="2021-10-17T10:49:28.773" v="155" actId="478"/>
          <ac:picMkLst>
            <pc:docMk/>
            <pc:sldMk cId="519359668" sldId="2076137398"/>
            <ac:picMk id="135" creationId="{EA479A9E-AFB6-47BE-9FFF-626356A535B2}"/>
          </ac:picMkLst>
        </pc:picChg>
        <pc:picChg chg="mod">
          <ac:chgData name="Mohamed Radwan" userId="4bcaa16d27b46600" providerId="LiveId" clId="{CC058EAF-EC09-4DAC-B557-85AFB78FAB23}" dt="2021-10-17T10:56:23.212" v="185" actId="571"/>
          <ac:picMkLst>
            <pc:docMk/>
            <pc:sldMk cId="519359668" sldId="2076137398"/>
            <ac:picMk id="139" creationId="{C3F5A387-81E6-416B-86F3-6B85DB858066}"/>
          </ac:picMkLst>
        </pc:picChg>
        <pc:picChg chg="mod">
          <ac:chgData name="Mohamed Radwan" userId="4bcaa16d27b46600" providerId="LiveId" clId="{CC058EAF-EC09-4DAC-B557-85AFB78FAB23}" dt="2021-10-17T10:56:23.212" v="185" actId="571"/>
          <ac:picMkLst>
            <pc:docMk/>
            <pc:sldMk cId="519359668" sldId="2076137398"/>
            <ac:picMk id="141" creationId="{466E6360-5637-405F-A9F0-796E3392D060}"/>
          </ac:picMkLst>
        </pc:picChg>
      </pc:sldChg>
      <pc:sldChg chg="del">
        <pc:chgData name="Mohamed Radwan" userId="4bcaa16d27b46600" providerId="LiveId" clId="{CC058EAF-EC09-4DAC-B557-85AFB78FAB23}" dt="2021-10-17T11:55:27.340" v="783" actId="47"/>
        <pc:sldMkLst>
          <pc:docMk/>
          <pc:sldMk cId="3600112447" sldId="2076137399"/>
        </pc:sldMkLst>
      </pc:sldChg>
      <pc:sldChg chg="del">
        <pc:chgData name="Mohamed Radwan" userId="4bcaa16d27b46600" providerId="LiveId" clId="{CC058EAF-EC09-4DAC-B557-85AFB78FAB23}" dt="2021-10-17T11:55:27.340" v="783" actId="47"/>
        <pc:sldMkLst>
          <pc:docMk/>
          <pc:sldMk cId="1563321963" sldId="2076137400"/>
        </pc:sldMkLst>
      </pc:sldChg>
      <pc:sldChg chg="del">
        <pc:chgData name="Mohamed Radwan" userId="4bcaa16d27b46600" providerId="LiveId" clId="{CC058EAF-EC09-4DAC-B557-85AFB78FAB23}" dt="2021-10-17T11:55:27.340" v="783" actId="47"/>
        <pc:sldMkLst>
          <pc:docMk/>
          <pc:sldMk cId="3292153274" sldId="2076137401"/>
        </pc:sldMkLst>
      </pc:sldChg>
      <pc:sldChg chg="del">
        <pc:chgData name="Mohamed Radwan" userId="4bcaa16d27b46600" providerId="LiveId" clId="{CC058EAF-EC09-4DAC-B557-85AFB78FAB23}" dt="2021-10-17T11:55:27.340" v="783" actId="47"/>
        <pc:sldMkLst>
          <pc:docMk/>
          <pc:sldMk cId="2305405405" sldId="2076137402"/>
        </pc:sldMkLst>
      </pc:sldChg>
      <pc:sldChg chg="del">
        <pc:chgData name="Mohamed Radwan" userId="4bcaa16d27b46600" providerId="LiveId" clId="{CC058EAF-EC09-4DAC-B557-85AFB78FAB23}" dt="2021-10-17T11:55:27.340" v="783" actId="47"/>
        <pc:sldMkLst>
          <pc:docMk/>
          <pc:sldMk cId="838150413" sldId="2076137403"/>
        </pc:sldMkLst>
      </pc:sldChg>
      <pc:sldChg chg="del">
        <pc:chgData name="Mohamed Radwan" userId="4bcaa16d27b46600" providerId="LiveId" clId="{CC058EAF-EC09-4DAC-B557-85AFB78FAB23}" dt="2021-10-17T11:55:27.340" v="783" actId="47"/>
        <pc:sldMkLst>
          <pc:docMk/>
          <pc:sldMk cId="4040064054" sldId="2076137404"/>
        </pc:sldMkLst>
      </pc:sldChg>
      <pc:sldChg chg="del">
        <pc:chgData name="Mohamed Radwan" userId="4bcaa16d27b46600" providerId="LiveId" clId="{CC058EAF-EC09-4DAC-B557-85AFB78FAB23}" dt="2021-10-17T11:55:27.340" v="783" actId="47"/>
        <pc:sldMkLst>
          <pc:docMk/>
          <pc:sldMk cId="2966892058" sldId="2076137405"/>
        </pc:sldMkLst>
      </pc:sldChg>
      <pc:sldChg chg="del">
        <pc:chgData name="Mohamed Radwan" userId="4bcaa16d27b46600" providerId="LiveId" clId="{CC058EAF-EC09-4DAC-B557-85AFB78FAB23}" dt="2021-10-17T11:55:27.340" v="783" actId="47"/>
        <pc:sldMkLst>
          <pc:docMk/>
          <pc:sldMk cId="536062329" sldId="2076137406"/>
        </pc:sldMkLst>
      </pc:sldChg>
      <pc:sldChg chg="modSp del">
        <pc:chgData name="Mohamed Radwan" userId="4bcaa16d27b46600" providerId="LiveId" clId="{CC058EAF-EC09-4DAC-B557-85AFB78FAB23}" dt="2021-10-17T11:55:27.340" v="783" actId="47"/>
        <pc:sldMkLst>
          <pc:docMk/>
          <pc:sldMk cId="2543669520" sldId="2076137407"/>
        </pc:sldMkLst>
        <pc:spChg chg="mod">
          <ac:chgData name="Mohamed Radwan" userId="4bcaa16d27b46600" providerId="LiveId" clId="{CC058EAF-EC09-4DAC-B557-85AFB78FAB23}" dt="2021-10-17T11:12:40.723" v="313"/>
          <ac:spMkLst>
            <pc:docMk/>
            <pc:sldMk cId="2543669520" sldId="2076137407"/>
            <ac:spMk id="6" creationId="{F9CB73BB-2AA6-458F-9B0A-E987A051A35E}"/>
          </ac:spMkLst>
        </pc:spChg>
      </pc:sldChg>
      <pc:sldChg chg="addSp delSp modSp add mod">
        <pc:chgData name="Mohamed Radwan" userId="4bcaa16d27b46600" providerId="LiveId" clId="{CC058EAF-EC09-4DAC-B557-85AFB78FAB23}" dt="2021-10-17T11:53:54.558" v="775" actId="20577"/>
        <pc:sldMkLst>
          <pc:docMk/>
          <pc:sldMk cId="184972425" sldId="2076137408"/>
        </pc:sldMkLst>
        <pc:spChg chg="del">
          <ac:chgData name="Mohamed Radwan" userId="4bcaa16d27b46600" providerId="LiveId" clId="{CC058EAF-EC09-4DAC-B557-85AFB78FAB23}" dt="2021-10-17T11:08:12.543" v="224" actId="478"/>
          <ac:spMkLst>
            <pc:docMk/>
            <pc:sldMk cId="184972425" sldId="2076137408"/>
            <ac:spMk id="2" creationId="{AAF12876-D394-44DD-ACFF-DA53207EA100}"/>
          </ac:spMkLst>
        </pc:spChg>
        <pc:spChg chg="mod">
          <ac:chgData name="Mohamed Radwan" userId="4bcaa16d27b46600" providerId="LiveId" clId="{CC058EAF-EC09-4DAC-B557-85AFB78FAB23}" dt="2021-10-17T11:53:54.558" v="775" actId="20577"/>
          <ac:spMkLst>
            <pc:docMk/>
            <pc:sldMk cId="184972425" sldId="2076137408"/>
            <ac:spMk id="6" creationId="{F9CB73BB-2AA6-458F-9B0A-E987A051A35E}"/>
          </ac:spMkLst>
        </pc:spChg>
        <pc:graphicFrameChg chg="add mod modGraphic">
          <ac:chgData name="Mohamed Radwan" userId="4bcaa16d27b46600" providerId="LiveId" clId="{CC058EAF-EC09-4DAC-B557-85AFB78FAB23}" dt="2021-10-17T11:52:11.871" v="738" actId="20577"/>
          <ac:graphicFrameMkLst>
            <pc:docMk/>
            <pc:sldMk cId="184972425" sldId="2076137408"/>
            <ac:graphicFrameMk id="3" creationId="{FD358423-FEA3-4D0F-8C6A-A8D6CE7F93A1}"/>
          </ac:graphicFrameMkLst>
        </pc:graphicFrameChg>
      </pc:sldChg>
      <pc:sldMasterChg chg="delSldLayout">
        <pc:chgData name="Mohamed Radwan" userId="4bcaa16d27b46600" providerId="LiveId" clId="{CC058EAF-EC09-4DAC-B557-85AFB78FAB23}" dt="2021-10-17T11:55:27.340" v="783" actId="47"/>
        <pc:sldMasterMkLst>
          <pc:docMk/>
          <pc:sldMasterMk cId="1790270825" sldId="2147484082"/>
        </pc:sldMasterMkLst>
        <pc:sldLayoutChg chg="del">
          <pc:chgData name="Mohamed Radwan" userId="4bcaa16d27b46600" providerId="LiveId" clId="{CC058EAF-EC09-4DAC-B557-85AFB78FAB23}" dt="2021-10-17T11:55:27.340" v="783" actId="47"/>
          <pc:sldLayoutMkLst>
            <pc:docMk/>
            <pc:sldMasterMk cId="1790270825" sldId="2147484082"/>
            <pc:sldLayoutMk cId="3668584336" sldId="2147489817"/>
          </pc:sldLayoutMkLst>
        </pc:sldLayoutChg>
      </pc:sldMasterChg>
      <pc:sldMasterChg chg="delSldLayout">
        <pc:chgData name="Mohamed Radwan" userId="4bcaa16d27b46600" providerId="LiveId" clId="{CC058EAF-EC09-4DAC-B557-85AFB78FAB23}" dt="2021-10-17T11:55:27.340" v="783" actId="47"/>
        <pc:sldMasterMkLst>
          <pc:docMk/>
          <pc:sldMasterMk cId="545301422" sldId="2147488175"/>
        </pc:sldMasterMkLst>
        <pc:sldLayoutChg chg="del">
          <pc:chgData name="Mohamed Radwan" userId="4bcaa16d27b46600" providerId="LiveId" clId="{CC058EAF-EC09-4DAC-B557-85AFB78FAB23}" dt="2021-10-17T11:55:27.340" v="783" actId="47"/>
          <pc:sldLayoutMkLst>
            <pc:docMk/>
            <pc:sldMasterMk cId="545301422" sldId="2147488175"/>
            <pc:sldLayoutMk cId="362345780" sldId="2147488207"/>
          </pc:sldLayoutMkLst>
        </pc:sldLayoutChg>
      </pc:sldMasterChg>
      <pc:sldMasterChg chg="delSldLayout">
        <pc:chgData name="Mohamed Radwan" userId="4bcaa16d27b46600" providerId="LiveId" clId="{CC058EAF-EC09-4DAC-B557-85AFB78FAB23}" dt="2021-10-17T11:55:27.340" v="783" actId="47"/>
        <pc:sldMasterMkLst>
          <pc:docMk/>
          <pc:sldMasterMk cId="2884435974" sldId="2147489712"/>
        </pc:sldMasterMkLst>
        <pc:sldLayoutChg chg="del">
          <pc:chgData name="Mohamed Radwan" userId="4bcaa16d27b46600" providerId="LiveId" clId="{CC058EAF-EC09-4DAC-B557-85AFB78FAB23}" dt="2021-10-17T11:55:27.340" v="783" actId="47"/>
          <pc:sldLayoutMkLst>
            <pc:docMk/>
            <pc:sldMasterMk cId="2884435974" sldId="2147489712"/>
            <pc:sldLayoutMk cId="3805232529" sldId="2147489818"/>
          </pc:sldLayoutMkLst>
        </pc:sldLayoutChg>
      </pc:sldMasterChg>
      <pc:sldMasterChg chg="delSldLayout">
        <pc:chgData name="Mohamed Radwan" userId="4bcaa16d27b46600" providerId="LiveId" clId="{CC058EAF-EC09-4DAC-B557-85AFB78FAB23}" dt="2021-10-17T11:55:27.340" v="783" actId="47"/>
        <pc:sldMasterMkLst>
          <pc:docMk/>
          <pc:sldMasterMk cId="3109761277" sldId="2147489719"/>
        </pc:sldMasterMkLst>
        <pc:sldLayoutChg chg="del">
          <pc:chgData name="Mohamed Radwan" userId="4bcaa16d27b46600" providerId="LiveId" clId="{CC058EAF-EC09-4DAC-B557-85AFB78FAB23}" dt="2021-10-17T11:55:27.340" v="783" actId="47"/>
          <pc:sldLayoutMkLst>
            <pc:docMk/>
            <pc:sldMasterMk cId="3109761277" sldId="2147489719"/>
            <pc:sldLayoutMk cId="3277528893" sldId="21474898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10/17/2021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10/17/2021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10/17/2021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807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39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17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0018"/>
            <a:ext cx="5486399" cy="2010575"/>
          </a:xfrm>
        </p:spPr>
        <p:txBody>
          <a:bodyPr>
            <a:spAutoFit/>
          </a:bodyPr>
          <a:lstStyle>
            <a:lvl1pPr>
              <a:defRPr sz="658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2"/>
            <a:ext cx="6216650" cy="6984652"/>
          </a:xfrm>
          <a:blipFill>
            <a:blip r:embed="rId2"/>
            <a:stretch>
              <a:fillRect/>
            </a:stretch>
          </a:blipFill>
        </p:spPr>
        <p:txBody>
          <a:bodyPr tIns="548640" anchor="ctr" anchorCtr="0">
            <a:noAutofit/>
          </a:bodyPr>
          <a:lstStyle>
            <a:lvl1pPr marL="0" indent="0" algn="ctr">
              <a:buNone/>
              <a:defRPr sz="159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23156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7107-4A7E-44DD-AC4F-DE93D5C0457C}"/>
              </a:ext>
            </a:extLst>
          </p:cNvPr>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endParaRPr lang="en-GB"/>
          </a:p>
        </p:txBody>
      </p:sp>
      <p:sp>
        <p:nvSpPr>
          <p:cNvPr id="3" name="Subtitle 2">
            <a:extLst>
              <a:ext uri="{FF2B5EF4-FFF2-40B4-BE49-F238E27FC236}">
                <a16:creationId xmlns:a16="http://schemas.microsoft.com/office/drawing/2014/main" id="{28EB546E-3139-490F-B431-6123A9143AD3}"/>
              </a:ext>
            </a:extLst>
          </p:cNvPr>
          <p:cNvSpPr>
            <a:spLocks noGrp="1"/>
          </p:cNvSpPr>
          <p:nvPr>
            <p:ph type="subTitle" idx="1"/>
          </p:nvPr>
        </p:nvSpPr>
        <p:spPr>
          <a:xfrm>
            <a:off x="1554560" y="3669576"/>
            <a:ext cx="9327356" cy="523285"/>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C407ED-4C57-4480-A0D9-18EBAB2BD9B6}"/>
              </a:ext>
            </a:extLst>
          </p:cNvPr>
          <p:cNvSpPr>
            <a:spLocks noGrp="1"/>
          </p:cNvSpPr>
          <p:nvPr>
            <p:ph type="dt" sz="half" idx="10"/>
          </p:nvPr>
        </p:nvSpPr>
        <p:spPr/>
        <p:txBody>
          <a:bodyPr/>
          <a:lstStyle/>
          <a:p>
            <a:fld id="{DC68EB28-C4A7-45F3-919D-21E4E2A8AB74}" type="datetimeFigureOut">
              <a:rPr lang="en-GB" smtClean="0"/>
              <a:t>17/10/2021</a:t>
            </a:fld>
            <a:endParaRPr lang="en-GB"/>
          </a:p>
        </p:txBody>
      </p:sp>
      <p:sp>
        <p:nvSpPr>
          <p:cNvPr id="5" name="Footer Placeholder 4">
            <a:extLst>
              <a:ext uri="{FF2B5EF4-FFF2-40B4-BE49-F238E27FC236}">
                <a16:creationId xmlns:a16="http://schemas.microsoft.com/office/drawing/2014/main" id="{ED3C9016-0BF0-4C4C-8B0A-CF3219B34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EA8551-4076-4A77-A706-3DBA9E1CD0FB}"/>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109320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33882"/>
            <a:ext cx="1278510" cy="273826"/>
          </a:xfrm>
          <a:prstGeom prst="rect">
            <a:avLst/>
          </a:prstGeom>
        </p:spPr>
      </p:pic>
      <p:sp>
        <p:nvSpPr>
          <p:cNvPr id="13" name="Rectangle 12"/>
          <p:cNvSpPr/>
          <p:nvPr userDrawn="1"/>
        </p:nvSpPr>
        <p:spPr bwMode="auto">
          <a:xfrm>
            <a:off x="0" y="5832994"/>
            <a:ext cx="12436475" cy="115359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39" tIns="145951" rIns="182439"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cstate="screen">
            <a:alphaModFix amt="10000"/>
            <a:extLst>
              <a:ext uri="{28A0092B-C50C-407E-A947-70E740481C1C}">
                <a14:useLocalDpi xmlns:a14="http://schemas.microsoft.com/office/drawing/2010/main"/>
              </a:ext>
            </a:extLst>
          </a:blip>
          <a:srcRect t="43378" r="43213" b="10783"/>
          <a:stretch/>
        </p:blipFill>
        <p:spPr>
          <a:xfrm>
            <a:off x="3063793" y="486"/>
            <a:ext cx="9356808" cy="6986102"/>
          </a:xfrm>
          <a:prstGeom prst="rect">
            <a:avLst/>
          </a:prstGeom>
        </p:spPr>
      </p:pic>
      <p:sp>
        <p:nvSpPr>
          <p:cNvPr id="9" name="Title 1"/>
          <p:cNvSpPr>
            <a:spLocks noGrp="1"/>
          </p:cNvSpPr>
          <p:nvPr>
            <p:ph type="title" hasCustomPrompt="1"/>
          </p:nvPr>
        </p:nvSpPr>
        <p:spPr>
          <a:xfrm>
            <a:off x="554040" y="2123266"/>
            <a:ext cx="5664199" cy="1826711"/>
          </a:xfrm>
          <a:noFill/>
        </p:spPr>
        <p:txBody>
          <a:bodyPr lIns="146304" tIns="91440" rIns="146304" bIns="91440" anchor="t" anchorCtr="0"/>
          <a:lstStyle>
            <a:lvl1pPr>
              <a:defRPr sz="5387"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1299"/>
            <a:ext cx="5664200" cy="1825933"/>
          </a:xfrm>
          <a:noFill/>
        </p:spPr>
        <p:txBody>
          <a:bodyPr lIns="146304" tIns="109728" rIns="146304" bIns="109728">
            <a:noAutofit/>
          </a:bodyPr>
          <a:lstStyle>
            <a:lvl1pPr marL="0" indent="0">
              <a:spcBef>
                <a:spcPts val="0"/>
              </a:spcBef>
              <a:buNone/>
              <a:defRPr sz="3192"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002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9"/>
            <a:ext cx="11887200" cy="20226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1172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3" y="6720227"/>
            <a:ext cx="262462" cy="253221"/>
          </a:xfrm>
          <a:prstGeom prst="rect">
            <a:avLst/>
          </a:prstGeom>
        </p:spPr>
      </p:pic>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68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6431C9D-BBE0-4923-A8F2-CC6E8667DA2B}"/>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4" name="Picture 6">
            <a:extLst>
              <a:ext uri="{FF2B5EF4-FFF2-40B4-BE49-F238E27FC236}">
                <a16:creationId xmlns:a16="http://schemas.microsoft.com/office/drawing/2014/main" id="{B06EBAE2-CFCA-4D42-B8C8-ABBBBD8D50B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76676331-E1D8-4420-ACB1-FBF927A60331}"/>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9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3"/>
            <a:ext cx="11889564" cy="916534"/>
          </a:xfrm>
        </p:spPr>
        <p:txBody>
          <a:bodyPr/>
          <a:lstStyle>
            <a:lvl1pPr>
              <a:defRPr sz="4793">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1" y="6669841"/>
            <a:ext cx="2676015" cy="344446"/>
          </a:xfrm>
          <a:prstGeom prst="rect">
            <a:avLst/>
          </a:prstGeom>
        </p:spPr>
        <p:txBody>
          <a:bodyPr wrap="non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US" sz="1597"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59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7" y="6720228"/>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923B-C65F-4896-9F3B-051BACB54C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67806C-4CB1-4C61-BB5E-7C2640817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EB52A7-3280-409C-9812-CA3AD05B21FD}"/>
              </a:ext>
            </a:extLst>
          </p:cNvPr>
          <p:cNvSpPr>
            <a:spLocks noGrp="1"/>
          </p:cNvSpPr>
          <p:nvPr>
            <p:ph type="dt" sz="half" idx="10"/>
          </p:nvPr>
        </p:nvSpPr>
        <p:spPr/>
        <p:txBody>
          <a:bodyPr/>
          <a:lstStyle/>
          <a:p>
            <a:fld id="{DC68EB28-C4A7-45F3-919D-21E4E2A8AB74}" type="datetimeFigureOut">
              <a:rPr lang="en-GB" smtClean="0"/>
              <a:t>17/10/2021</a:t>
            </a:fld>
            <a:endParaRPr lang="en-GB"/>
          </a:p>
        </p:txBody>
      </p:sp>
      <p:sp>
        <p:nvSpPr>
          <p:cNvPr id="5" name="Footer Placeholder 4">
            <a:extLst>
              <a:ext uri="{FF2B5EF4-FFF2-40B4-BE49-F238E27FC236}">
                <a16:creationId xmlns:a16="http://schemas.microsoft.com/office/drawing/2014/main" id="{4916BADF-B422-40A2-9C32-45EE9B77D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F942E8-4D7E-441C-BA54-34FD333191FA}"/>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720735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362682089"/>
      </p:ext>
    </p:extLst>
  </p:cSld>
  <p:clrMap bg1="dk1" tx1="lt1" bg2="dk2" tx2="lt2" accent1="accent1" accent2="accent2" accent3="accent3" accent4="accent4" accent5="accent5" accent6="accent6" hlink="hlink" folHlink="folHlink"/>
  <p:sldLayoutIdLst>
    <p:sldLayoutId id="2147489820" r:id="rId1"/>
    <p:sldLayoutId id="2147489821" r:id="rId2"/>
    <p:sldLayoutId id="2147489822" r:id="rId3"/>
    <p:sldLayoutId id="2147489823" r:id="rId4"/>
    <p:sldLayoutId id="2147489824" r:id="rId5"/>
    <p:sldLayoutId id="2147489825" r:id="rId6"/>
    <p:sldLayoutId id="2147489826" r:id="rId7"/>
    <p:sldLayoutId id="2147489827" r:id="rId8"/>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jpeg"/><Relationship Id="rId7" Type="http://schemas.microsoft.com/office/2007/relationships/hdphoto" Target="../media/hdphoto1.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080A23-5565-421B-AD4B-56480E1F4E7C}"/>
              </a:ext>
            </a:extLst>
          </p:cNvPr>
          <p:cNvSpPr/>
          <p:nvPr/>
        </p:nvSpPr>
        <p:spPr>
          <a:xfrm>
            <a:off x="202033" y="228020"/>
            <a:ext cx="10893003" cy="830997"/>
          </a:xfrm>
          <a:prstGeom prst="rect">
            <a:avLst/>
          </a:prstGeom>
        </p:spPr>
        <p:txBody>
          <a:bodyPr wrap="square">
            <a:spAutoFit/>
          </a:bodyPr>
          <a:lstStyle/>
          <a:p>
            <a:pPr defTabSz="931591">
              <a:defRPr/>
            </a:pPr>
            <a:r>
              <a:rPr lang="en-GB" sz="4800" dirty="0">
                <a:solidFill>
                  <a:srgbClr val="92D050"/>
                </a:solidFill>
                <a:latin typeface="Segoe UI Semibold" panose="020B0702040204020203" pitchFamily="34" charset="0"/>
                <a:cs typeface="Segoe UI Semibold" panose="020B0702040204020203" pitchFamily="34" charset="0"/>
              </a:rPr>
              <a:t>Azure &amp; DevOps Study Group</a:t>
            </a:r>
          </a:p>
        </p:txBody>
      </p:sp>
      <p:sp>
        <p:nvSpPr>
          <p:cNvPr id="20" name="Rectangle 19">
            <a:extLst>
              <a:ext uri="{FF2B5EF4-FFF2-40B4-BE49-F238E27FC236}">
                <a16:creationId xmlns:a16="http://schemas.microsoft.com/office/drawing/2014/main" id="{F5047E77-0732-4898-8494-176001FA5A90}"/>
              </a:ext>
            </a:extLst>
          </p:cNvPr>
          <p:cNvSpPr/>
          <p:nvPr/>
        </p:nvSpPr>
        <p:spPr>
          <a:xfrm>
            <a:off x="7937" y="6805456"/>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6" name="Rectangle 15">
            <a:extLst>
              <a:ext uri="{FF2B5EF4-FFF2-40B4-BE49-F238E27FC236}">
                <a16:creationId xmlns:a16="http://schemas.microsoft.com/office/drawing/2014/main" id="{15A3FE0B-72E0-410F-8DAB-A3982BDBEAEB}"/>
              </a:ext>
            </a:extLst>
          </p:cNvPr>
          <p:cNvSpPr/>
          <p:nvPr/>
        </p:nvSpPr>
        <p:spPr>
          <a:xfrm>
            <a:off x="3402645" y="1759965"/>
            <a:ext cx="8073392" cy="1754326"/>
          </a:xfrm>
          <a:prstGeom prst="rect">
            <a:avLst/>
          </a:prstGeom>
        </p:spPr>
        <p:txBody>
          <a:bodyPr wrap="square">
            <a:spAutoFit/>
          </a:bodyPr>
          <a:lstStyle/>
          <a:p>
            <a:pPr defTabSz="931591">
              <a:defRPr/>
            </a:pPr>
            <a:r>
              <a:rPr lang="en-GB" sz="5400" dirty="0">
                <a:solidFill>
                  <a:srgbClr val="92D050"/>
                </a:solidFill>
                <a:latin typeface="Segoe UI Semibold" panose="020B0702040204020203" pitchFamily="34" charset="0"/>
                <a:cs typeface="Segoe UI Semibold" panose="020B0702040204020203" pitchFamily="34" charset="0"/>
              </a:rPr>
              <a:t>AZ-900: Microsoft Azure Fundamentals</a:t>
            </a:r>
          </a:p>
        </p:txBody>
      </p:sp>
      <p:grpSp>
        <p:nvGrpSpPr>
          <p:cNvPr id="3" name="Group 2">
            <a:extLst>
              <a:ext uri="{FF2B5EF4-FFF2-40B4-BE49-F238E27FC236}">
                <a16:creationId xmlns:a16="http://schemas.microsoft.com/office/drawing/2014/main" id="{6FED9132-0D6F-40EF-B3C3-86CBC0B8C5EC}"/>
              </a:ext>
            </a:extLst>
          </p:cNvPr>
          <p:cNvGrpSpPr/>
          <p:nvPr/>
        </p:nvGrpSpPr>
        <p:grpSpPr>
          <a:xfrm>
            <a:off x="2713037" y="4694988"/>
            <a:ext cx="8139530" cy="1816056"/>
            <a:chOff x="2441107" y="4772034"/>
            <a:chExt cx="8139530" cy="1816056"/>
          </a:xfrm>
        </p:grpSpPr>
        <p:pic>
          <p:nvPicPr>
            <p:cNvPr id="12" name="Picture 4" descr="Image result for microsoft mvp logo">
              <a:extLst>
                <a:ext uri="{FF2B5EF4-FFF2-40B4-BE49-F238E27FC236}">
                  <a16:creationId xmlns:a16="http://schemas.microsoft.com/office/drawing/2014/main" id="{7149044A-A100-402E-A6A4-E659B83CA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107" y="5207446"/>
              <a:ext cx="2265834" cy="914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I Became a Microsoft Certified Trainer (MCT) - John Folberth">
              <a:extLst>
                <a:ext uri="{FF2B5EF4-FFF2-40B4-BE49-F238E27FC236}">
                  <a16:creationId xmlns:a16="http://schemas.microsoft.com/office/drawing/2014/main" id="{12860713-B0C7-450D-9A9B-D7FD1CCF6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07" y="5207446"/>
              <a:ext cx="914177" cy="914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Cloud Certifications: Which Path is Right For Me? - A Cloud  Guru">
              <a:extLst>
                <a:ext uri="{FF2B5EF4-FFF2-40B4-BE49-F238E27FC236}">
                  <a16:creationId xmlns:a16="http://schemas.microsoft.com/office/drawing/2014/main" id="{89E7E1A6-D3E5-453C-9120-EBDAE1F9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850" y="4772034"/>
              <a:ext cx="4554787" cy="181605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Study Group Icons - Download Free Vector Icons | Noun Project">
            <a:extLst>
              <a:ext uri="{FF2B5EF4-FFF2-40B4-BE49-F238E27FC236}">
                <a16:creationId xmlns:a16="http://schemas.microsoft.com/office/drawing/2014/main" id="{BD161DF0-CAE4-4BAF-A2D6-E34D96D849F4}"/>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619" y="1383572"/>
            <a:ext cx="2511002" cy="2511002"/>
          </a:xfrm>
          <a:prstGeom prst="rect">
            <a:avLst/>
          </a:prstGeom>
          <a:solidFill>
            <a:schemeClr val="tx1"/>
          </a:solidFill>
        </p:spPr>
      </p:pic>
      <p:pic>
        <p:nvPicPr>
          <p:cNvPr id="9" name="Picture 2" descr="Transparent live streaming, Picture #2471604 transparent live ...">
            <a:extLst>
              <a:ext uri="{FF2B5EF4-FFF2-40B4-BE49-F238E27FC236}">
                <a16:creationId xmlns:a16="http://schemas.microsoft.com/office/drawing/2014/main" id="{343A9F7C-61EB-4D48-9BAB-DBBC5D1523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19801" y="327765"/>
            <a:ext cx="1728033" cy="8246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E5E4D8-645D-4C32-9842-DE1717266182}"/>
              </a:ext>
            </a:extLst>
          </p:cNvPr>
          <p:cNvSpPr/>
          <p:nvPr/>
        </p:nvSpPr>
        <p:spPr>
          <a:xfrm>
            <a:off x="9728110" y="1181556"/>
            <a:ext cx="2749223" cy="477376"/>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Free Live Webinar</a:t>
            </a:r>
            <a:endParaRPr lang="en-GB" sz="2445" dirty="0">
              <a:solidFill>
                <a:srgbClr val="EE4444"/>
              </a:solidFill>
              <a:latin typeface="Calibri"/>
            </a:endParaRPr>
          </a:p>
        </p:txBody>
      </p:sp>
      <p:sp>
        <p:nvSpPr>
          <p:cNvPr id="11" name="Rectangle 10">
            <a:extLst>
              <a:ext uri="{FF2B5EF4-FFF2-40B4-BE49-F238E27FC236}">
                <a16:creationId xmlns:a16="http://schemas.microsoft.com/office/drawing/2014/main" id="{121DE615-E7BF-499C-86D6-B317F9B1C041}"/>
              </a:ext>
            </a:extLst>
          </p:cNvPr>
          <p:cNvSpPr/>
          <p:nvPr/>
        </p:nvSpPr>
        <p:spPr>
          <a:xfrm>
            <a:off x="7937" y="6190"/>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3" name="Rectangle 12">
            <a:extLst>
              <a:ext uri="{FF2B5EF4-FFF2-40B4-BE49-F238E27FC236}">
                <a16:creationId xmlns:a16="http://schemas.microsoft.com/office/drawing/2014/main" id="{C2676873-899B-404B-883A-EA16044647FB}"/>
              </a:ext>
            </a:extLst>
          </p:cNvPr>
          <p:cNvSpPr/>
          <p:nvPr/>
        </p:nvSpPr>
        <p:spPr>
          <a:xfrm>
            <a:off x="2664820" y="3836695"/>
            <a:ext cx="8073392" cy="1077218"/>
          </a:xfrm>
          <a:prstGeom prst="rect">
            <a:avLst/>
          </a:prstGeom>
        </p:spPr>
        <p:txBody>
          <a:bodyPr wrap="square">
            <a:spAutoFit/>
          </a:bodyPr>
          <a:lstStyle/>
          <a:p>
            <a:pPr defTabSz="931591">
              <a:defRPr/>
            </a:pPr>
            <a:r>
              <a:rPr lang="en-GB" sz="3200" dirty="0">
                <a:solidFill>
                  <a:schemeClr val="bg1"/>
                </a:solidFill>
                <a:latin typeface="Segoe UI Semibold" panose="020B0702040204020203" pitchFamily="34" charset="0"/>
                <a:cs typeface="Segoe UI Semibold" panose="020B0702040204020203" pitchFamily="34" charset="0"/>
              </a:rPr>
              <a:t>Module 1: Introduction to Azure Concepts and Core Azure Services</a:t>
            </a:r>
          </a:p>
        </p:txBody>
      </p:sp>
      <p:sp>
        <p:nvSpPr>
          <p:cNvPr id="15" name="Rectangle 14">
            <a:extLst>
              <a:ext uri="{FF2B5EF4-FFF2-40B4-BE49-F238E27FC236}">
                <a16:creationId xmlns:a16="http://schemas.microsoft.com/office/drawing/2014/main" id="{DD9729D9-827F-45A0-999E-D54ECEA3DC65}"/>
              </a:ext>
            </a:extLst>
          </p:cNvPr>
          <p:cNvSpPr/>
          <p:nvPr/>
        </p:nvSpPr>
        <p:spPr>
          <a:xfrm>
            <a:off x="189882" y="5130400"/>
            <a:ext cx="2000612" cy="844847"/>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25/10/2021</a:t>
            </a:r>
          </a:p>
          <a:p>
            <a:pPr defTabSz="1242090"/>
            <a:r>
              <a:rPr lang="en-US" sz="2445" spc="-7" dirty="0">
                <a:solidFill>
                  <a:srgbClr val="EE4444"/>
                </a:solidFill>
                <a:latin typeface="Segoe UI Semibold" panose="020B0702040204020203" pitchFamily="34" charset="0"/>
                <a:cs typeface="Segoe UI Semibold" panose="020B0702040204020203" pitchFamily="34" charset="0"/>
              </a:rPr>
              <a:t>07:00 PM UK</a:t>
            </a:r>
            <a:endParaRPr lang="en-GB" sz="2445" dirty="0">
              <a:solidFill>
                <a:srgbClr val="EE4444"/>
              </a:solidFill>
              <a:latin typeface="Calibri"/>
            </a:endParaRPr>
          </a:p>
        </p:txBody>
      </p:sp>
    </p:spTree>
    <p:extLst>
      <p:ext uri="{BB962C8B-B14F-4D97-AF65-F5344CB8AC3E}">
        <p14:creationId xmlns:p14="http://schemas.microsoft.com/office/powerpoint/2010/main" val="101775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236537" y="2502694"/>
            <a:ext cx="11963400"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endParaRPr kumimoji="0" lang="en-GB" sz="6592"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189037" y="2655094"/>
            <a:ext cx="11399838" cy="2062103"/>
          </a:xfrm>
          <a:prstGeom prst="rect">
            <a:avLst/>
          </a:prstGeom>
        </p:spPr>
        <p:txBody>
          <a:bodyPr wrap="square">
            <a:spAutoFit/>
          </a:bodyPr>
          <a:lstStyle/>
          <a:p>
            <a:pPr lvl="0">
              <a:defRPr/>
            </a:pPr>
            <a:r>
              <a:rPr lang="en-GB" sz="6400" dirty="0">
                <a:solidFill>
                  <a:srgbClr val="3C3C3C"/>
                </a:solidFill>
              </a:rPr>
              <a:t>Introduction and Module Overview</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Intro</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a:solidFill>
                  <a:srgbClr val="2C3E50"/>
                </a:solidFill>
                <a:latin typeface="Gotham Black" panose="02000604040000020004" pitchFamily="50" charset="0"/>
              </a:rPr>
              <a:t>Mohamed Radwan</a:t>
            </a:r>
          </a:p>
        </p:txBody>
      </p:sp>
      <p:pic>
        <p:nvPicPr>
          <p:cNvPr id="24" name="Picture 2" descr="Image result for uk flags">
            <a:extLst>
              <a:ext uri="{FF2B5EF4-FFF2-40B4-BE49-F238E27FC236}">
                <a16:creationId xmlns:a16="http://schemas.microsoft.com/office/drawing/2014/main" id="{F671C389-15D0-4928-878E-E3DFCD82F0D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058" r="4245"/>
          <a:stretch/>
        </p:blipFill>
        <p:spPr bwMode="auto">
          <a:xfrm>
            <a:off x="1891209" y="4646657"/>
            <a:ext cx="613219" cy="393653"/>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3348" y="4548754"/>
            <a:ext cx="495246" cy="495246"/>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6086" y="4564141"/>
            <a:ext cx="457628" cy="457628"/>
          </a:xfrm>
          <a:prstGeom prst="rect">
            <a:avLst/>
          </a:prstGeom>
        </p:spPr>
      </p:pic>
      <p:pic>
        <p:nvPicPr>
          <p:cNvPr id="12" name="Picture 4">
            <a:extLst>
              <a:ext uri="{FF2B5EF4-FFF2-40B4-BE49-F238E27FC236}">
                <a16:creationId xmlns:a16="http://schemas.microsoft.com/office/drawing/2014/main" id="{CDF12937-2502-4692-956F-4F2E9E7E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02361" y="5167806"/>
            <a:ext cx="1713460" cy="6919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Principal DevOps Consultant/ NTT DATA UK. Over 19 years of experience</a:t>
            </a:r>
          </a:p>
        </p:txBody>
      </p:sp>
      <p:sp>
        <p:nvSpPr>
          <p:cNvPr id="21" name="Rectangle 20">
            <a:extLst>
              <a:ext uri="{FF2B5EF4-FFF2-40B4-BE49-F238E27FC236}">
                <a16:creationId xmlns:a16="http://schemas.microsoft.com/office/drawing/2014/main" id="{6F85B586-4025-4128-83D5-F517C94A7EB7}"/>
              </a:ext>
            </a:extLst>
          </p:cNvPr>
          <p:cNvSpPr/>
          <p:nvPr/>
        </p:nvSpPr>
        <p:spPr>
          <a:xfrm>
            <a:off x="556613" y="5859781"/>
            <a:ext cx="2244150" cy="349605"/>
          </a:xfrm>
          <a:prstGeom prst="rect">
            <a:avLst/>
          </a:prstGeom>
        </p:spPr>
        <p:txBody>
          <a:bodyPr wrap="none">
            <a:spAutoFit/>
          </a:bodyPr>
          <a:lstStyle/>
          <a:p>
            <a:pPr defTabSz="930408">
              <a:defRPr/>
            </a:pPr>
            <a:r>
              <a:rPr lang="en-GB" sz="1630" dirty="0">
                <a:solidFill>
                  <a:srgbClr val="74B230"/>
                </a:solidFill>
                <a:latin typeface="Segoe UI Semilight"/>
              </a:rPr>
              <a:t>mohamedradwan.com</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Azure DevOps &amp; GitHub MVP for 10 years  </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Helped more than 50 enterprise companies some of them from the Fortune 500   </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Developed many tools and frameworks on GitHub and Azure DevOps Marketplace</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Presented hundreds of sessions in many conferences &amp; events around the globe</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9"/>
          <a:srcRect/>
          <a:stretch/>
        </p:blipFill>
        <p:spPr bwMode="auto">
          <a:xfrm>
            <a:off x="802361" y="2437834"/>
            <a:ext cx="1686058" cy="201966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Module 1: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Overview About Each Lessons in This Module</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Module 1: Speakers and Lessons</a:t>
            </a:r>
          </a:p>
        </p:txBody>
      </p:sp>
      <p:grpSp>
        <p:nvGrpSpPr>
          <p:cNvPr id="2048" name="Group 2047">
            <a:extLst>
              <a:ext uri="{FF2B5EF4-FFF2-40B4-BE49-F238E27FC236}">
                <a16:creationId xmlns:a16="http://schemas.microsoft.com/office/drawing/2014/main" id="{216964A0-56FA-499B-8371-3962FF277789}"/>
              </a:ext>
            </a:extLst>
          </p:cNvPr>
          <p:cNvGrpSpPr/>
          <p:nvPr/>
        </p:nvGrpSpPr>
        <p:grpSpPr>
          <a:xfrm>
            <a:off x="28574" y="1207295"/>
            <a:ext cx="3250319" cy="2564485"/>
            <a:chOff x="28574" y="1207295"/>
            <a:chExt cx="3250319" cy="2564485"/>
          </a:xfrm>
        </p:grpSpPr>
        <p:sp>
          <p:nvSpPr>
            <p:cNvPr id="12" name="Rectangle 11">
              <a:extLst>
                <a:ext uri="{FF2B5EF4-FFF2-40B4-BE49-F238E27FC236}">
                  <a16:creationId xmlns:a16="http://schemas.microsoft.com/office/drawing/2014/main" id="{E9B21FDE-807A-4E0D-9AC9-861C6A6F3A40}"/>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Mohamed Radwan</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Principal DevOps</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NTT DATA UK</a:t>
              </a:r>
            </a:p>
            <a:p>
              <a:pPr marL="0" marR="0" lvl="0" indent="0" defTabSz="948889" rtl="0" eaLnBrk="1" fontAlgn="auto" latinLnBrk="0" hangingPunct="1">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endParaRPr kumimoji="0" lang="en-US" sz="1200" i="0" u="none" strike="noStrike" kern="1200" cap="none" spc="0" normalizeH="0" baseline="0" noProof="0" dirty="0">
                <a:ln>
                  <a:noFill/>
                </a:ln>
                <a:solidFill>
                  <a:srgbClr val="2C3E50"/>
                </a:solidFill>
                <a:effectLst/>
                <a:uLnTx/>
                <a:uFillTx/>
                <a:latin typeface="Gotham Black" panose="02000604040000020004" pitchFamily="50" charset="0"/>
              </a:endParaRPr>
            </a:p>
          </p:txBody>
        </p:sp>
        <p:pic>
          <p:nvPicPr>
            <p:cNvPr id="2050" name="Picture 2">
              <a:extLst>
                <a:ext uri="{FF2B5EF4-FFF2-40B4-BE49-F238E27FC236}">
                  <a16:creationId xmlns:a16="http://schemas.microsoft.com/office/drawing/2014/main" id="{A404A3A1-1863-4384-B0D3-D02C69CAC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8" r="7211" b="824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5" name="Picture 2" descr="Image result for uk flags">
              <a:extLst>
                <a:ext uri="{FF2B5EF4-FFF2-40B4-BE49-F238E27FC236}">
                  <a16:creationId xmlns:a16="http://schemas.microsoft.com/office/drawing/2014/main" id="{3DE02496-5200-4E50-89BE-51E1A6BFB792}"/>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3D06D7-E32A-43A7-83F5-CC99E7567395}"/>
                </a:ext>
              </a:extLst>
            </p:cNvPr>
            <p:cNvSpPr txBox="1"/>
            <p:nvPr/>
          </p:nvSpPr>
          <p:spPr>
            <a:xfrm>
              <a:off x="28574" y="3340893"/>
              <a:ext cx="2455863"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(0) Introduction and Module Overview</a:t>
              </a:r>
            </a:p>
          </p:txBody>
        </p:sp>
      </p:grpSp>
      <p:sp>
        <p:nvSpPr>
          <p:cNvPr id="106" name="TextBox 105">
            <a:extLst>
              <a:ext uri="{FF2B5EF4-FFF2-40B4-BE49-F238E27FC236}">
                <a16:creationId xmlns:a16="http://schemas.microsoft.com/office/drawing/2014/main" id="{3BA7712A-F1CA-4BFA-8E81-3711457CC68B}"/>
              </a:ext>
            </a:extLst>
          </p:cNvPr>
          <p:cNvSpPr txBox="1"/>
          <p:nvPr/>
        </p:nvSpPr>
        <p:spPr>
          <a:xfrm>
            <a:off x="2317020" y="3340894"/>
            <a:ext cx="2487803"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(1) --</a:t>
            </a:r>
          </a:p>
        </p:txBody>
      </p:sp>
      <p:sp>
        <p:nvSpPr>
          <p:cNvPr id="111" name="TextBox 110">
            <a:extLst>
              <a:ext uri="{FF2B5EF4-FFF2-40B4-BE49-F238E27FC236}">
                <a16:creationId xmlns:a16="http://schemas.microsoft.com/office/drawing/2014/main" id="{C284FF1D-A889-4526-86A4-4FDCDB3F6692}"/>
              </a:ext>
            </a:extLst>
          </p:cNvPr>
          <p:cNvSpPr txBox="1"/>
          <p:nvPr/>
        </p:nvSpPr>
        <p:spPr>
          <a:xfrm>
            <a:off x="4861230" y="3340894"/>
            <a:ext cx="2519295"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(2) Understanding cloud fundamental concepts</a:t>
            </a:r>
          </a:p>
        </p:txBody>
      </p:sp>
      <p:sp>
        <p:nvSpPr>
          <p:cNvPr id="116" name="TextBox 115">
            <a:extLst>
              <a:ext uri="{FF2B5EF4-FFF2-40B4-BE49-F238E27FC236}">
                <a16:creationId xmlns:a16="http://schemas.microsoft.com/office/drawing/2014/main" id="{E24E912D-7A75-461D-9560-5A146D3F5A24}"/>
              </a:ext>
            </a:extLst>
          </p:cNvPr>
          <p:cNvSpPr txBox="1"/>
          <p:nvPr/>
        </p:nvSpPr>
        <p:spPr>
          <a:xfrm>
            <a:off x="9706442" y="3340894"/>
            <a:ext cx="2607795" cy="584775"/>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(4) --</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3F6918CA-1BAC-4F2A-9FE8-313909D5DD98}"/>
              </a:ext>
            </a:extLst>
          </p:cNvPr>
          <p:cNvSpPr txBox="1"/>
          <p:nvPr/>
        </p:nvSpPr>
        <p:spPr>
          <a:xfrm>
            <a:off x="28574" y="6160293"/>
            <a:ext cx="3007981"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(5) --</a:t>
            </a:r>
          </a:p>
        </p:txBody>
      </p:sp>
      <p:sp>
        <p:nvSpPr>
          <p:cNvPr id="126" name="TextBox 125">
            <a:extLst>
              <a:ext uri="{FF2B5EF4-FFF2-40B4-BE49-F238E27FC236}">
                <a16:creationId xmlns:a16="http://schemas.microsoft.com/office/drawing/2014/main" id="{6095F6ED-7EEA-4755-B3E8-AEBA2BFE8CF6}"/>
              </a:ext>
            </a:extLst>
          </p:cNvPr>
          <p:cNvSpPr txBox="1"/>
          <p:nvPr/>
        </p:nvSpPr>
        <p:spPr>
          <a:xfrm>
            <a:off x="2972794" y="6154737"/>
            <a:ext cx="3007981"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(6) --</a:t>
            </a:r>
          </a:p>
        </p:txBody>
      </p:sp>
      <p:sp>
        <p:nvSpPr>
          <p:cNvPr id="131" name="TextBox 130">
            <a:extLst>
              <a:ext uri="{FF2B5EF4-FFF2-40B4-BE49-F238E27FC236}">
                <a16:creationId xmlns:a16="http://schemas.microsoft.com/office/drawing/2014/main" id="{B579A51A-6C36-41F9-9CFF-AA8BDFA434BF}"/>
              </a:ext>
            </a:extLst>
          </p:cNvPr>
          <p:cNvSpPr txBox="1"/>
          <p:nvPr/>
        </p:nvSpPr>
        <p:spPr>
          <a:xfrm>
            <a:off x="6042042" y="6154737"/>
            <a:ext cx="3007981"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(7) --</a:t>
            </a:r>
          </a:p>
        </p:txBody>
      </p:sp>
      <p:sp>
        <p:nvSpPr>
          <p:cNvPr id="136" name="TextBox 135">
            <a:extLst>
              <a:ext uri="{FF2B5EF4-FFF2-40B4-BE49-F238E27FC236}">
                <a16:creationId xmlns:a16="http://schemas.microsoft.com/office/drawing/2014/main" id="{DB40FEBD-3EBE-4A38-8CD8-E1E99E792E64}"/>
              </a:ext>
            </a:extLst>
          </p:cNvPr>
          <p:cNvSpPr txBox="1"/>
          <p:nvPr/>
        </p:nvSpPr>
        <p:spPr>
          <a:xfrm>
            <a:off x="9494837" y="6154737"/>
            <a:ext cx="3007981" cy="584775"/>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(8) --</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E31B783-BFD8-468E-9126-F7BB9CB39F76}"/>
              </a:ext>
            </a:extLst>
          </p:cNvPr>
          <p:cNvGrpSpPr/>
          <p:nvPr/>
        </p:nvGrpSpPr>
        <p:grpSpPr>
          <a:xfrm>
            <a:off x="2849293" y="1248844"/>
            <a:ext cx="1368709" cy="2146274"/>
            <a:chOff x="496842" y="1207295"/>
            <a:chExt cx="1396154" cy="2189312"/>
          </a:xfrm>
        </p:grpSpPr>
        <p:sp>
          <p:nvSpPr>
            <p:cNvPr id="45" name="Rectangle 44">
              <a:extLst>
                <a:ext uri="{FF2B5EF4-FFF2-40B4-BE49-F238E27FC236}">
                  <a16:creationId xmlns:a16="http://schemas.microsoft.com/office/drawing/2014/main" id="{3AD0D1DC-DC8D-4076-9A71-C0859439522E}"/>
                </a:ext>
              </a:extLst>
            </p:cNvPr>
            <p:cNvSpPr/>
            <p:nvPr/>
          </p:nvSpPr>
          <p:spPr>
            <a:xfrm>
              <a:off x="501216" y="2564121"/>
              <a:ext cx="139178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Aaron Hughes</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Senior Consultant </a:t>
              </a:r>
            </a:p>
            <a:p>
              <a:pPr defTabSz="930196">
                <a:defRPr/>
              </a:pPr>
              <a:r>
                <a:rPr lang="en-US" sz="1176" dirty="0">
                  <a:solidFill>
                    <a:srgbClr val="2C3E50"/>
                  </a:solidFill>
                  <a:latin typeface="Gotham Black" panose="02000604040000020004" pitchFamily="50" charset="0"/>
                </a:rPr>
                <a:t>Hitachi Solutions </a:t>
              </a:r>
            </a:p>
            <a:p>
              <a:pPr defTabSz="930196">
                <a:defRPr/>
              </a:pPr>
              <a:r>
                <a:rPr lang="en-US" sz="1176" dirty="0">
                  <a:solidFill>
                    <a:srgbClr val="2C3E50"/>
                  </a:solidFill>
                  <a:latin typeface="Gotham Black" panose="02000604040000020004" pitchFamily="50" charset="0"/>
                </a:rPr>
                <a:t>UK/Plymouth </a:t>
              </a:r>
            </a:p>
          </p:txBody>
        </p:sp>
        <p:pic>
          <p:nvPicPr>
            <p:cNvPr id="46" name="Picture 2">
              <a:extLst>
                <a:ext uri="{FF2B5EF4-FFF2-40B4-BE49-F238E27FC236}">
                  <a16:creationId xmlns:a16="http://schemas.microsoft.com/office/drawing/2014/main" id="{705445D3-1621-4924-9EA9-1F98BF5A6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6" r="2176" b="11067"/>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47" name="Picture 2" descr="Image result for uk flags">
              <a:extLst>
                <a:ext uri="{FF2B5EF4-FFF2-40B4-BE49-F238E27FC236}">
                  <a16:creationId xmlns:a16="http://schemas.microsoft.com/office/drawing/2014/main" id="{5F1BE173-3101-4037-AB2F-B32AB295C9F6}"/>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471393"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D4BD55E4-C1ED-433C-AEC7-86CD53665CB4}"/>
              </a:ext>
            </a:extLst>
          </p:cNvPr>
          <p:cNvGrpSpPr/>
          <p:nvPr/>
        </p:nvGrpSpPr>
        <p:grpSpPr>
          <a:xfrm>
            <a:off x="5130431" y="1188498"/>
            <a:ext cx="1313630" cy="2146275"/>
            <a:chOff x="3791087" y="1187939"/>
            <a:chExt cx="1313630" cy="2146275"/>
          </a:xfrm>
        </p:grpSpPr>
        <p:grpSp>
          <p:nvGrpSpPr>
            <p:cNvPr id="49" name="Group 48">
              <a:extLst>
                <a:ext uri="{FF2B5EF4-FFF2-40B4-BE49-F238E27FC236}">
                  <a16:creationId xmlns:a16="http://schemas.microsoft.com/office/drawing/2014/main" id="{02560E07-D70F-455E-8F5C-53FB0F72BAC6}"/>
                </a:ext>
              </a:extLst>
            </p:cNvPr>
            <p:cNvGrpSpPr/>
            <p:nvPr/>
          </p:nvGrpSpPr>
          <p:grpSpPr>
            <a:xfrm>
              <a:off x="3791087" y="1187939"/>
              <a:ext cx="1313630" cy="2146275"/>
              <a:chOff x="496842" y="1207295"/>
              <a:chExt cx="1339971" cy="2189312"/>
            </a:xfrm>
          </p:grpSpPr>
          <p:sp>
            <p:nvSpPr>
              <p:cNvPr id="51" name="Rectangle 50">
                <a:extLst>
                  <a:ext uri="{FF2B5EF4-FFF2-40B4-BE49-F238E27FC236}">
                    <a16:creationId xmlns:a16="http://schemas.microsoft.com/office/drawing/2014/main" id="{86B2E22E-0BA5-4D80-9689-AAD0EC27C607}"/>
                  </a:ext>
                </a:extLst>
              </p:cNvPr>
              <p:cNvSpPr/>
              <p:nvPr/>
            </p:nvSpPr>
            <p:spPr>
              <a:xfrm>
                <a:off x="501216" y="2564121"/>
                <a:ext cx="127356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Sebastien Boinot</a:t>
                </a:r>
              </a:p>
              <a:p>
                <a:pPr defTabSz="930196">
                  <a:defRPr/>
                </a:pPr>
                <a:r>
                  <a:rPr lang="en-US" sz="1176" dirty="0">
                    <a:solidFill>
                      <a:srgbClr val="2C3E50"/>
                    </a:solidFill>
                    <a:latin typeface="Gotham Black" panose="02000604040000020004" pitchFamily="50" charset="0"/>
                  </a:rPr>
                  <a:t>Principal DevOps</a:t>
                </a:r>
              </a:p>
              <a:p>
                <a:pPr defTabSz="930196">
                  <a:defRPr/>
                </a:pPr>
                <a:r>
                  <a:rPr lang="en-US" sz="1176" dirty="0">
                    <a:solidFill>
                      <a:srgbClr val="2C3E50"/>
                    </a:solidFill>
                    <a:latin typeface="Gotham Black" panose="02000604040000020004" pitchFamily="50" charset="0"/>
                  </a:rPr>
                  <a:t>NTT DATA UK</a:t>
                </a:r>
              </a:p>
              <a:p>
                <a:pPr defTabSz="930196">
                  <a:defRPr/>
                </a:pPr>
                <a:r>
                  <a:rPr lang="en-US" sz="1176" dirty="0">
                    <a:solidFill>
                      <a:srgbClr val="2C3E50"/>
                    </a:solidFill>
                    <a:latin typeface="Gotham Black" panose="02000604040000020004" pitchFamily="50" charset="0"/>
                  </a:rPr>
                  <a:t>UK/London</a:t>
                </a:r>
              </a:p>
            </p:txBody>
          </p:sp>
          <p:pic>
            <p:nvPicPr>
              <p:cNvPr id="52" name="Picture 2">
                <a:extLst>
                  <a:ext uri="{FF2B5EF4-FFF2-40B4-BE49-F238E27FC236}">
                    <a16:creationId xmlns:a16="http://schemas.microsoft.com/office/drawing/2014/main" id="{942AC477-81E2-425C-8E6A-408F5189BDC0}"/>
                  </a:ext>
                </a:extLst>
              </p:cNvPr>
              <p:cNvPicPr>
                <a:picLocks noChangeAspect="1" noChangeArrowheads="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l="6005" t="23417" r="16379" b="18208"/>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grpSp>
        <p:pic>
          <p:nvPicPr>
            <p:cNvPr id="50" name="Picture 2" descr="Image result for uk flags">
              <a:extLst>
                <a:ext uri="{FF2B5EF4-FFF2-40B4-BE49-F238E27FC236}">
                  <a16:creationId xmlns:a16="http://schemas.microsoft.com/office/drawing/2014/main" id="{18FB97B9-431B-4188-8DFF-9A4FC03B4FF6}"/>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4634902" y="3104506"/>
              <a:ext cx="274313" cy="175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1DA225D-E840-452C-8549-330A74862ED2}"/>
              </a:ext>
            </a:extLst>
          </p:cNvPr>
          <p:cNvGrpSpPr/>
          <p:nvPr/>
        </p:nvGrpSpPr>
        <p:grpSpPr>
          <a:xfrm>
            <a:off x="10205520" y="1185668"/>
            <a:ext cx="1835028" cy="2146275"/>
            <a:chOff x="496842" y="1207295"/>
            <a:chExt cx="1871824" cy="2189312"/>
          </a:xfrm>
        </p:grpSpPr>
        <p:sp>
          <p:nvSpPr>
            <p:cNvPr id="54" name="Rectangle 53">
              <a:extLst>
                <a:ext uri="{FF2B5EF4-FFF2-40B4-BE49-F238E27FC236}">
                  <a16:creationId xmlns:a16="http://schemas.microsoft.com/office/drawing/2014/main" id="{3AD1D57A-46DE-47BA-97BE-274675BCAFB6}"/>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Muhammad Gouda</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Senior App Dev Consultant </a:t>
              </a:r>
            </a:p>
            <a:p>
              <a:pPr defTabSz="930196">
                <a:defRPr/>
              </a:pPr>
              <a:r>
                <a:rPr lang="en-US" sz="1176" dirty="0">
                  <a:solidFill>
                    <a:srgbClr val="2C3E50"/>
                  </a:solidFill>
                  <a:latin typeface="Gotham Black" panose="02000604040000020004" pitchFamily="50" charset="0"/>
                </a:rPr>
                <a:t>Microsoft</a:t>
              </a:r>
            </a:p>
            <a:p>
              <a:pPr defTabSz="930196">
                <a:defRPr/>
              </a:pPr>
              <a:r>
                <a:rPr lang="en-US" sz="1176" dirty="0">
                  <a:solidFill>
                    <a:srgbClr val="2C3E50"/>
                  </a:solidFill>
                  <a:latin typeface="Gotham Black" panose="02000604040000020004" pitchFamily="50" charset="0"/>
                </a:rPr>
                <a:t>Egypt/Cairo</a:t>
              </a:r>
            </a:p>
          </p:txBody>
        </p:sp>
        <p:pic>
          <p:nvPicPr>
            <p:cNvPr id="55" name="Picture 2">
              <a:extLst>
                <a:ext uri="{FF2B5EF4-FFF2-40B4-BE49-F238E27FC236}">
                  <a16:creationId xmlns:a16="http://schemas.microsoft.com/office/drawing/2014/main" id="{DA2C8BAB-D131-4C4E-9893-2C077D1B0B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501" t="8183" r="8460" b="10663"/>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F5A83110-04DA-43BE-990B-55F9E9EFDD00}"/>
                </a:ext>
              </a:extLst>
            </p:cNvPr>
            <p:cNvPicPr>
              <a:picLocks noChangeArrowheads="1"/>
            </p:cNvPicPr>
            <p:nvPr/>
          </p:nvPicPr>
          <p:blipFill>
            <a:blip r:embed="rId9">
              <a:extLst>
                <a:ext uri="{28A0092B-C50C-407E-A947-70E740481C1C}">
                  <a14:useLocalDpi xmlns:a14="http://schemas.microsoft.com/office/drawing/2010/main" val="0"/>
                </a:ext>
              </a:extLst>
            </a:blip>
            <a:srcRect t="2129" b="2129"/>
            <a:stretch/>
          </p:blipFill>
          <p:spPr bwMode="auto">
            <a:xfrm>
              <a:off x="1363077"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DB2070BE-FB87-44C0-988A-0A936F268BFA}"/>
              </a:ext>
            </a:extLst>
          </p:cNvPr>
          <p:cNvGrpSpPr/>
          <p:nvPr/>
        </p:nvGrpSpPr>
        <p:grpSpPr>
          <a:xfrm>
            <a:off x="496842" y="4014019"/>
            <a:ext cx="1537193" cy="2146275"/>
            <a:chOff x="496842" y="1207295"/>
            <a:chExt cx="1568017" cy="2189312"/>
          </a:xfrm>
        </p:grpSpPr>
        <p:sp>
          <p:nvSpPr>
            <p:cNvPr id="58" name="Rectangle 57">
              <a:extLst>
                <a:ext uri="{FF2B5EF4-FFF2-40B4-BE49-F238E27FC236}">
                  <a16:creationId xmlns:a16="http://schemas.microsoft.com/office/drawing/2014/main" id="{15122FFE-D706-497A-89CC-CC6D4F4EBBC5}"/>
                </a:ext>
              </a:extLst>
            </p:cNvPr>
            <p:cNvSpPr/>
            <p:nvPr/>
          </p:nvSpPr>
          <p:spPr>
            <a:xfrm>
              <a:off x="501216" y="2564121"/>
              <a:ext cx="1563643"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Mohammed Adel</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Senior Cloud Engineer</a:t>
              </a:r>
            </a:p>
            <a:p>
              <a:pPr defTabSz="930196">
                <a:defRPr/>
              </a:pPr>
              <a:r>
                <a:rPr lang="en-US" sz="1176" dirty="0">
                  <a:solidFill>
                    <a:srgbClr val="2C3E50"/>
                  </a:solidFill>
                  <a:latin typeface="Gotham Black" panose="02000604040000020004" pitchFamily="50" charset="0"/>
                </a:rPr>
                <a:t>MAF Retail</a:t>
              </a:r>
            </a:p>
            <a:p>
              <a:pPr defTabSz="930196">
                <a:defRPr/>
              </a:pPr>
              <a:r>
                <a:rPr lang="en-US" sz="1176" dirty="0">
                  <a:solidFill>
                    <a:srgbClr val="2C3E50"/>
                  </a:solidFill>
                  <a:latin typeface="Gotham Black" panose="02000604040000020004" pitchFamily="50" charset="0"/>
                </a:rPr>
                <a:t>UAE/Dubai</a:t>
              </a:r>
            </a:p>
          </p:txBody>
        </p:sp>
        <p:pic>
          <p:nvPicPr>
            <p:cNvPr id="59" name="Picture 2">
              <a:extLst>
                <a:ext uri="{FF2B5EF4-FFF2-40B4-BE49-F238E27FC236}">
                  <a16:creationId xmlns:a16="http://schemas.microsoft.com/office/drawing/2014/main" id="{F2077815-83BC-48DC-A0EE-788FB69ED6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233" t="6748" r="7934" b="24915"/>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842A09BB-BBF1-4654-8642-C63444ED446E}"/>
                </a:ext>
              </a:extLst>
            </p:cNvPr>
            <p:cNvPicPr>
              <a:picLocks noChangeArrowheads="1"/>
            </p:cNvPicPr>
            <p:nvPr/>
          </p:nvPicPr>
          <p:blipFill>
            <a:blip r:embed="rId11">
              <a:extLst>
                <a:ext uri="{28A0092B-C50C-407E-A947-70E740481C1C}">
                  <a14:useLocalDpi xmlns:a14="http://schemas.microsoft.com/office/drawing/2010/main" val="0"/>
                </a:ext>
              </a:extLst>
            </a:blip>
            <a:srcRect l="10679" r="10679"/>
            <a:stretch/>
          </p:blipFill>
          <p:spPr bwMode="auto">
            <a:xfrm>
              <a:off x="1328122"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3808B361-EF7E-4E57-AB35-5F8399092A61}"/>
              </a:ext>
            </a:extLst>
          </p:cNvPr>
          <p:cNvGrpSpPr/>
          <p:nvPr/>
        </p:nvGrpSpPr>
        <p:grpSpPr>
          <a:xfrm>
            <a:off x="3551193" y="4026694"/>
            <a:ext cx="1576053" cy="2146275"/>
            <a:chOff x="496842" y="1207295"/>
            <a:chExt cx="1607656" cy="2189312"/>
          </a:xfrm>
        </p:grpSpPr>
        <p:sp>
          <p:nvSpPr>
            <p:cNvPr id="62" name="Rectangle 61">
              <a:extLst>
                <a:ext uri="{FF2B5EF4-FFF2-40B4-BE49-F238E27FC236}">
                  <a16:creationId xmlns:a16="http://schemas.microsoft.com/office/drawing/2014/main" id="{230E9018-58FB-421E-AD26-279DAFB0874B}"/>
                </a:ext>
              </a:extLst>
            </p:cNvPr>
            <p:cNvSpPr/>
            <p:nvPr/>
          </p:nvSpPr>
          <p:spPr>
            <a:xfrm>
              <a:off x="501216" y="2564121"/>
              <a:ext cx="1603282"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Mahmoud A. ATALLAH</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Sr. Cloud Architect </a:t>
              </a:r>
            </a:p>
            <a:p>
              <a:pPr defTabSz="930196">
                <a:defRPr/>
              </a:pPr>
              <a:r>
                <a:rPr lang="en-US" sz="1176" dirty="0">
                  <a:solidFill>
                    <a:srgbClr val="2C3E50"/>
                  </a:solidFill>
                  <a:latin typeface="Gotham Black" panose="02000604040000020004" pitchFamily="50" charset="0"/>
                </a:rPr>
                <a:t>Bespin Global MEA</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UAE/Abu Dhabi</a:t>
              </a:r>
            </a:p>
          </p:txBody>
        </p:sp>
        <p:pic>
          <p:nvPicPr>
            <p:cNvPr id="63" name="Picture 2">
              <a:extLst>
                <a:ext uri="{FF2B5EF4-FFF2-40B4-BE49-F238E27FC236}">
                  <a16:creationId xmlns:a16="http://schemas.microsoft.com/office/drawing/2014/main" id="{2AE19B82-3FD5-42D5-8163-D99B8C5511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531" t="1528" r="19525" b="3601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34B59A5C-ADB6-4988-ADF6-04959D1AA4BC}"/>
                </a:ext>
              </a:extLst>
            </p:cNvPr>
            <p:cNvPicPr>
              <a:picLocks noChangeArrowheads="1"/>
            </p:cNvPicPr>
            <p:nvPr/>
          </p:nvPicPr>
          <p:blipFill>
            <a:blip r:embed="rId11">
              <a:extLst>
                <a:ext uri="{28A0092B-C50C-407E-A947-70E740481C1C}">
                  <a14:useLocalDpi xmlns:a14="http://schemas.microsoft.com/office/drawing/2010/main" val="0"/>
                </a:ext>
              </a:extLst>
            </a:blip>
            <a:srcRect l="10679" r="10679"/>
            <a:stretch/>
          </p:blipFill>
          <p:spPr bwMode="auto">
            <a:xfrm>
              <a:off x="1601787"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090F74B4-6844-4527-B547-9561AFF2BEFC}"/>
              </a:ext>
            </a:extLst>
          </p:cNvPr>
          <p:cNvGrpSpPr/>
          <p:nvPr/>
        </p:nvGrpSpPr>
        <p:grpSpPr>
          <a:xfrm>
            <a:off x="6616396" y="4035487"/>
            <a:ext cx="1615094" cy="2146275"/>
            <a:chOff x="6928573" y="1187940"/>
            <a:chExt cx="1615094" cy="2146275"/>
          </a:xfrm>
        </p:grpSpPr>
        <p:grpSp>
          <p:nvGrpSpPr>
            <p:cNvPr id="66" name="Group 65">
              <a:extLst>
                <a:ext uri="{FF2B5EF4-FFF2-40B4-BE49-F238E27FC236}">
                  <a16:creationId xmlns:a16="http://schemas.microsoft.com/office/drawing/2014/main" id="{A48F054C-47DF-4924-BAF8-D8280EB0A5AB}"/>
                </a:ext>
              </a:extLst>
            </p:cNvPr>
            <p:cNvGrpSpPr/>
            <p:nvPr/>
          </p:nvGrpSpPr>
          <p:grpSpPr>
            <a:xfrm>
              <a:off x="6928573" y="1187940"/>
              <a:ext cx="1615094" cy="2146275"/>
              <a:chOff x="496841" y="1207295"/>
              <a:chExt cx="1647480" cy="2189312"/>
            </a:xfrm>
          </p:grpSpPr>
          <p:sp>
            <p:nvSpPr>
              <p:cNvPr id="68" name="Rectangle 67">
                <a:extLst>
                  <a:ext uri="{FF2B5EF4-FFF2-40B4-BE49-F238E27FC236}">
                    <a16:creationId xmlns:a16="http://schemas.microsoft.com/office/drawing/2014/main" id="{24759ACB-E4D5-4A2C-89E8-FAB259ED2B65}"/>
                  </a:ext>
                </a:extLst>
              </p:cNvPr>
              <p:cNvSpPr/>
              <p:nvPr/>
            </p:nvSpPr>
            <p:spPr>
              <a:xfrm>
                <a:off x="550397" y="2564121"/>
                <a:ext cx="1593924"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Phil Cole</a:t>
                </a:r>
              </a:p>
              <a:p>
                <a:pPr defTabSz="930196">
                  <a:defRPr/>
                </a:pPr>
                <a:r>
                  <a:rPr lang="en-GB" sz="1176" dirty="0">
                    <a:solidFill>
                      <a:srgbClr val="2C3E50"/>
                    </a:solidFill>
                    <a:latin typeface="Gotham Black" panose="02000604040000020004" pitchFamily="50" charset="0"/>
                  </a:rPr>
                  <a:t>D-365/Power Platform </a:t>
                </a:r>
              </a:p>
              <a:p>
                <a:pPr defTabSz="930196">
                  <a:defRPr/>
                </a:pPr>
                <a:r>
                  <a:rPr lang="en-GB" sz="1176" dirty="0">
                    <a:solidFill>
                      <a:srgbClr val="2C3E50"/>
                    </a:solidFill>
                    <a:latin typeface="Gotham Black" panose="02000604040000020004" pitchFamily="50" charset="0"/>
                  </a:rPr>
                  <a:t>DXC Technology</a:t>
                </a:r>
              </a:p>
              <a:p>
                <a:pPr defTabSz="930196">
                  <a:defRPr/>
                </a:pPr>
                <a:r>
                  <a:rPr lang="en-US" sz="1176" dirty="0">
                    <a:solidFill>
                      <a:srgbClr val="2C3E50"/>
                    </a:solidFill>
                    <a:latin typeface="Gotham Black" panose="02000604040000020004" pitchFamily="50" charset="0"/>
                  </a:rPr>
                  <a:t>UK/London</a:t>
                </a:r>
              </a:p>
            </p:txBody>
          </p:sp>
          <p:pic>
            <p:nvPicPr>
              <p:cNvPr id="69" name="Picture 2">
                <a:extLst>
                  <a:ext uri="{FF2B5EF4-FFF2-40B4-BE49-F238E27FC236}">
                    <a16:creationId xmlns:a16="http://schemas.microsoft.com/office/drawing/2014/main" id="{37D9EC73-5C63-44E7-9F2E-6C25903CA23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92" t="1172" r="4449" b="5838"/>
              <a:stretch/>
            </p:blipFill>
            <p:spPr bwMode="auto">
              <a:xfrm>
                <a:off x="496841"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grpSp>
        <p:pic>
          <p:nvPicPr>
            <p:cNvPr id="67" name="Picture 2" descr="Image result for uk flags">
              <a:extLst>
                <a:ext uri="{FF2B5EF4-FFF2-40B4-BE49-F238E27FC236}">
                  <a16:creationId xmlns:a16="http://schemas.microsoft.com/office/drawing/2014/main" id="{46A4FB8C-7B33-4D1E-B1B3-FB08CCD3AE8F}"/>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7804956" y="3093777"/>
              <a:ext cx="274313" cy="175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68B91B28-A707-43EA-B1D2-D9ABBC59B801}"/>
              </a:ext>
            </a:extLst>
          </p:cNvPr>
          <p:cNvGrpSpPr/>
          <p:nvPr/>
        </p:nvGrpSpPr>
        <p:grpSpPr>
          <a:xfrm>
            <a:off x="9998203" y="4035487"/>
            <a:ext cx="1844803" cy="2146275"/>
            <a:chOff x="496842" y="1207295"/>
            <a:chExt cx="1881795" cy="2189312"/>
          </a:xfrm>
        </p:grpSpPr>
        <p:sp>
          <p:nvSpPr>
            <p:cNvPr id="71" name="Rectangle 70">
              <a:extLst>
                <a:ext uri="{FF2B5EF4-FFF2-40B4-BE49-F238E27FC236}">
                  <a16:creationId xmlns:a16="http://schemas.microsoft.com/office/drawing/2014/main" id="{1A102741-EF1C-49CC-903A-106BF1E58696}"/>
                </a:ext>
              </a:extLst>
            </p:cNvPr>
            <p:cNvSpPr/>
            <p:nvPr/>
          </p:nvSpPr>
          <p:spPr>
            <a:xfrm>
              <a:off x="501216" y="2564121"/>
              <a:ext cx="1877421"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Mario Dietner </a:t>
              </a:r>
            </a:p>
            <a:p>
              <a:pPr defTabSz="930196">
                <a:defRPr/>
              </a:pPr>
              <a:r>
                <a:rPr lang="en-GB" sz="1176" dirty="0">
                  <a:solidFill>
                    <a:srgbClr val="2C3E50"/>
                  </a:solidFill>
                  <a:latin typeface="Gotham Black" panose="02000604040000020004" pitchFamily="50" charset="0"/>
                </a:rPr>
                <a:t>Senior Technologist and AI</a:t>
              </a:r>
            </a:p>
            <a:p>
              <a:pPr defTabSz="930196">
                <a:defRPr/>
              </a:pPr>
              <a:r>
                <a:rPr lang="en-US" sz="1176" dirty="0">
                  <a:solidFill>
                    <a:srgbClr val="2C3E50"/>
                  </a:solidFill>
                  <a:latin typeface="Gotham Black" panose="02000604040000020004" pitchFamily="50" charset="0"/>
                </a:rPr>
                <a:t>Trivadis AG</a:t>
              </a:r>
            </a:p>
            <a:p>
              <a:pPr defTabSz="930196">
                <a:defRPr/>
              </a:pPr>
              <a:r>
                <a:rPr lang="en-US" sz="1176" dirty="0">
                  <a:solidFill>
                    <a:srgbClr val="2C3E50"/>
                  </a:solidFill>
                  <a:latin typeface="Gotham Black" panose="02000604040000020004" pitchFamily="50" charset="0"/>
                </a:rPr>
                <a:t>Switzerland/Zürich</a:t>
              </a:r>
            </a:p>
          </p:txBody>
        </p:sp>
        <p:pic>
          <p:nvPicPr>
            <p:cNvPr id="72" name="Picture 2">
              <a:extLst>
                <a:ext uri="{FF2B5EF4-FFF2-40B4-BE49-F238E27FC236}">
                  <a16:creationId xmlns:a16="http://schemas.microsoft.com/office/drawing/2014/main" id="{423E1E40-E63F-4B21-AC71-3EF650B8EFC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1" r="-71" b="-142"/>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EDA06FD9-5CAF-47A3-AFB8-AED88DC7DA91}"/>
                </a:ext>
              </a:extLst>
            </p:cNvPr>
            <p:cNvPicPr>
              <a:picLocks noChangeArrowheads="1"/>
            </p:cNvPicPr>
            <p:nvPr/>
          </p:nvPicPr>
          <p:blipFill>
            <a:blip r:embed="rId15"/>
            <a:srcRect l="2999" r="2999"/>
            <a:stretch/>
          </p:blipFill>
          <p:spPr bwMode="auto">
            <a:xfrm>
              <a:off x="1797949"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00BCB86-135C-4967-A0F1-6576E67FD09B}"/>
              </a:ext>
            </a:extLst>
          </p:cNvPr>
          <p:cNvSpPr txBox="1"/>
          <p:nvPr/>
        </p:nvSpPr>
        <p:spPr>
          <a:xfrm>
            <a:off x="7218639" y="3340894"/>
            <a:ext cx="2487803"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(3) --</a:t>
            </a:r>
          </a:p>
        </p:txBody>
      </p:sp>
      <p:grpSp>
        <p:nvGrpSpPr>
          <p:cNvPr id="96" name="Group 95">
            <a:extLst>
              <a:ext uri="{FF2B5EF4-FFF2-40B4-BE49-F238E27FC236}">
                <a16:creationId xmlns:a16="http://schemas.microsoft.com/office/drawing/2014/main" id="{461E756C-A5F1-41EF-AD58-A2C6DE98CA21}"/>
              </a:ext>
            </a:extLst>
          </p:cNvPr>
          <p:cNvGrpSpPr/>
          <p:nvPr/>
        </p:nvGrpSpPr>
        <p:grpSpPr>
          <a:xfrm>
            <a:off x="7586720" y="1175457"/>
            <a:ext cx="1662399" cy="2146275"/>
            <a:chOff x="496842" y="1207295"/>
            <a:chExt cx="1695733" cy="2189312"/>
          </a:xfrm>
        </p:grpSpPr>
        <p:sp>
          <p:nvSpPr>
            <p:cNvPr id="97" name="Rectangle 96">
              <a:extLst>
                <a:ext uri="{FF2B5EF4-FFF2-40B4-BE49-F238E27FC236}">
                  <a16:creationId xmlns:a16="http://schemas.microsoft.com/office/drawing/2014/main" id="{ED594A9C-F89C-4DB4-800B-12957A5BCF55}"/>
                </a:ext>
              </a:extLst>
            </p:cNvPr>
            <p:cNvSpPr/>
            <p:nvPr/>
          </p:nvSpPr>
          <p:spPr>
            <a:xfrm>
              <a:off x="501216" y="2564121"/>
              <a:ext cx="1691359"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Paloma Giraudo</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Infra&amp;Security Manager</a:t>
              </a:r>
            </a:p>
            <a:p>
              <a:pPr defTabSz="930196">
                <a:defRPr/>
              </a:pPr>
              <a:r>
                <a:rPr lang="en-US" sz="1176" dirty="0">
                  <a:solidFill>
                    <a:srgbClr val="2C3E50"/>
                  </a:solidFill>
                  <a:latin typeface="Gotham Black" panose="02000604040000020004" pitchFamily="50" charset="0"/>
                </a:rPr>
                <a:t>Secuirtypyme</a:t>
              </a:r>
            </a:p>
            <a:p>
              <a:pPr defTabSz="930196">
                <a:defRPr/>
              </a:pPr>
              <a:r>
                <a:rPr lang="en-US" sz="1176" dirty="0">
                  <a:solidFill>
                    <a:srgbClr val="2C3E50"/>
                  </a:solidFill>
                  <a:latin typeface="Gotham Black" panose="02000604040000020004" pitchFamily="50" charset="0"/>
                </a:rPr>
                <a:t>Spain/Madrid</a:t>
              </a:r>
            </a:p>
          </p:txBody>
        </p:sp>
        <p:pic>
          <p:nvPicPr>
            <p:cNvPr id="98" name="Picture 2">
              <a:extLst>
                <a:ext uri="{FF2B5EF4-FFF2-40B4-BE49-F238E27FC236}">
                  <a16:creationId xmlns:a16="http://schemas.microsoft.com/office/drawing/2014/main" id="{C369AF45-2E7C-4C5C-9DD1-4739075C618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929" r="17518" b="29349"/>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A0D098A-E184-4FF4-A0B1-902DABB231C4}"/>
                </a:ext>
              </a:extLst>
            </p:cNvPr>
            <p:cNvPicPr>
              <a:picLocks noChangeArrowheads="1"/>
            </p:cNvPicPr>
            <p:nvPr/>
          </p:nvPicPr>
          <p:blipFill>
            <a:blip r:embed="rId17"/>
            <a:srcRect t="2042" b="2042"/>
            <a:stretch/>
          </p:blipFill>
          <p:spPr bwMode="auto">
            <a:xfrm>
              <a:off x="150065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935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Agenda and Allocated Time</a:t>
            </a:r>
            <a:br>
              <a:rPr lang="en-US" sz="4600" dirty="0"/>
            </a:br>
            <a:endParaRPr lang="en-US" sz="4600" dirty="0"/>
          </a:p>
        </p:txBody>
      </p:sp>
      <p:graphicFrame>
        <p:nvGraphicFramePr>
          <p:cNvPr id="3" name="Table 3">
            <a:extLst>
              <a:ext uri="{FF2B5EF4-FFF2-40B4-BE49-F238E27FC236}">
                <a16:creationId xmlns:a16="http://schemas.microsoft.com/office/drawing/2014/main" id="{FD358423-FEA3-4D0F-8C6A-A8D6CE7F93A1}"/>
              </a:ext>
            </a:extLst>
          </p:cNvPr>
          <p:cNvGraphicFramePr>
            <a:graphicFrameLocks noGrp="1"/>
          </p:cNvGraphicFramePr>
          <p:nvPr>
            <p:extLst>
              <p:ext uri="{D42A27DB-BD31-4B8C-83A1-F6EECF244321}">
                <p14:modId xmlns:p14="http://schemas.microsoft.com/office/powerpoint/2010/main" val="4219487487"/>
              </p:ext>
            </p:extLst>
          </p:nvPr>
        </p:nvGraphicFramePr>
        <p:xfrm>
          <a:off x="1112837" y="1656942"/>
          <a:ext cx="9982200" cy="4347845"/>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243386253"/>
                    </a:ext>
                  </a:extLst>
                </a:gridCol>
                <a:gridCol w="2286000">
                  <a:extLst>
                    <a:ext uri="{9D8B030D-6E8A-4147-A177-3AD203B41FA5}">
                      <a16:colId xmlns:a16="http://schemas.microsoft.com/office/drawing/2014/main" val="3131238025"/>
                    </a:ext>
                  </a:extLst>
                </a:gridCol>
                <a:gridCol w="4286250">
                  <a:extLst>
                    <a:ext uri="{9D8B030D-6E8A-4147-A177-3AD203B41FA5}">
                      <a16:colId xmlns:a16="http://schemas.microsoft.com/office/drawing/2014/main" val="1633791789"/>
                    </a:ext>
                  </a:extLst>
                </a:gridCol>
                <a:gridCol w="2495550">
                  <a:extLst>
                    <a:ext uri="{9D8B030D-6E8A-4147-A177-3AD203B41FA5}">
                      <a16:colId xmlns:a16="http://schemas.microsoft.com/office/drawing/2014/main" val="2350037488"/>
                    </a:ext>
                  </a:extLst>
                </a:gridCol>
              </a:tblGrid>
              <a:tr h="424747">
                <a:tc>
                  <a:txBody>
                    <a:bodyPr/>
                    <a:lstStyle/>
                    <a:p>
                      <a:pPr algn="ctr"/>
                      <a:r>
                        <a:rPr lang="en-GB" b="0" dirty="0"/>
                        <a:t>Lesson </a:t>
                      </a:r>
                      <a:br>
                        <a:rPr lang="en-GB" b="0" dirty="0"/>
                      </a:br>
                      <a:r>
                        <a:rPr lang="en-GB" b="0" dirty="0"/>
                        <a:t>No</a:t>
                      </a:r>
                      <a:endParaRPr lang="en-GB" dirty="0"/>
                    </a:p>
                  </a:txBody>
                  <a:tcPr>
                    <a:solidFill>
                      <a:srgbClr val="92D050"/>
                    </a:solidFill>
                  </a:tcPr>
                </a:tc>
                <a:tc>
                  <a:txBody>
                    <a:bodyPr/>
                    <a:lstStyle/>
                    <a:p>
                      <a:pPr algn="l"/>
                      <a:r>
                        <a:rPr lang="en-GB" b="0" dirty="0"/>
                        <a:t>Speaker Name</a:t>
                      </a:r>
                    </a:p>
                  </a:txBody>
                  <a:tcPr>
                    <a:solidFill>
                      <a:srgbClr val="92D050"/>
                    </a:solidFill>
                  </a:tcPr>
                </a:tc>
                <a:tc>
                  <a:txBody>
                    <a:bodyPr/>
                    <a:lstStyle/>
                    <a:p>
                      <a:pPr algn="l"/>
                      <a:r>
                        <a:rPr lang="en-GB" b="0" dirty="0"/>
                        <a:t>Lesson Title</a:t>
                      </a:r>
                    </a:p>
                  </a:txBody>
                  <a:tcPr>
                    <a:solidFill>
                      <a:srgbClr val="92D050"/>
                    </a:solidFill>
                  </a:tcPr>
                </a:tc>
                <a:tc>
                  <a:txBody>
                    <a:bodyPr/>
                    <a:lstStyle/>
                    <a:p>
                      <a:pPr algn="l"/>
                      <a:r>
                        <a:rPr lang="en-GB" b="0" dirty="0"/>
                        <a:t>Allocated Time (UK)</a:t>
                      </a:r>
                    </a:p>
                  </a:txBody>
                  <a:tcPr>
                    <a:solidFill>
                      <a:srgbClr val="92D050"/>
                    </a:solidFill>
                  </a:tcPr>
                </a:tc>
                <a:extLst>
                  <a:ext uri="{0D108BD9-81ED-4DB2-BD59-A6C34878D82A}">
                    <a16:rowId xmlns:a16="http://schemas.microsoft.com/office/drawing/2014/main" val="3902824063"/>
                  </a:ext>
                </a:extLst>
              </a:tr>
              <a:tr h="370840">
                <a:tc>
                  <a:txBody>
                    <a:bodyPr/>
                    <a:lstStyle/>
                    <a:p>
                      <a:r>
                        <a:rPr lang="en-GB" sz="1400" dirty="0"/>
                        <a:t>0</a:t>
                      </a:r>
                    </a:p>
                  </a:txBody>
                  <a:tcPr/>
                </a:tc>
                <a:tc>
                  <a:txBody>
                    <a:bodyPr/>
                    <a:lstStyle/>
                    <a:p>
                      <a:r>
                        <a:rPr lang="en-GB" sz="1400" dirty="0"/>
                        <a:t>Mohamed Radwan</a:t>
                      </a:r>
                    </a:p>
                  </a:txBody>
                  <a:tcPr/>
                </a:tc>
                <a:tc>
                  <a:txBody>
                    <a:bodyPr/>
                    <a:lstStyle/>
                    <a:p>
                      <a:r>
                        <a:rPr lang="en-GB" sz="1400" dirty="0"/>
                        <a:t>Introduction and Module Overview</a:t>
                      </a:r>
                    </a:p>
                  </a:txBody>
                  <a:tcPr/>
                </a:tc>
                <a:tc>
                  <a:txBody>
                    <a:bodyPr/>
                    <a:lstStyle/>
                    <a:p>
                      <a:r>
                        <a:rPr lang="en-GB" sz="1400" dirty="0"/>
                        <a:t>07:00 – 07:05 PM</a:t>
                      </a:r>
                    </a:p>
                  </a:txBody>
                  <a:tcPr/>
                </a:tc>
                <a:extLst>
                  <a:ext uri="{0D108BD9-81ED-4DB2-BD59-A6C34878D82A}">
                    <a16:rowId xmlns:a16="http://schemas.microsoft.com/office/drawing/2014/main" val="3393917770"/>
                  </a:ext>
                </a:extLst>
              </a:tr>
              <a:tr h="370840">
                <a:tc>
                  <a:txBody>
                    <a:bodyPr/>
                    <a:lstStyle/>
                    <a:p>
                      <a:r>
                        <a:rPr lang="en-GB" sz="1400" dirty="0"/>
                        <a:t>1</a:t>
                      </a:r>
                    </a:p>
                  </a:txBody>
                  <a:tcPr/>
                </a:tc>
                <a:tc>
                  <a:txBody>
                    <a:bodyPr/>
                    <a:lstStyle/>
                    <a:p>
                      <a:r>
                        <a:rPr lang="en-US" sz="1400" dirty="0">
                          <a:solidFill>
                            <a:srgbClr val="2C3E50"/>
                          </a:solidFill>
                          <a:latin typeface="Gotham Black" panose="02000604040000020004" pitchFamily="50" charset="0"/>
                        </a:rPr>
                        <a:t>Aaron Hughes</a:t>
                      </a:r>
                      <a:endParaRPr lang="en-GB" sz="1400" dirty="0"/>
                    </a:p>
                  </a:txBody>
                  <a:tcPr/>
                </a:tc>
                <a:tc>
                  <a:txBody>
                    <a:bodyPr/>
                    <a:lstStyle/>
                    <a:p>
                      <a:endParaRPr lang="en-GB" sz="1400" dirty="0"/>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07:05 – 07:35 PM</a:t>
                      </a:r>
                    </a:p>
                  </a:txBody>
                  <a:tcPr/>
                </a:tc>
                <a:extLst>
                  <a:ext uri="{0D108BD9-81ED-4DB2-BD59-A6C34878D82A}">
                    <a16:rowId xmlns:a16="http://schemas.microsoft.com/office/drawing/2014/main" val="80008066"/>
                  </a:ext>
                </a:extLst>
              </a:tr>
              <a:tr h="370840">
                <a:tc>
                  <a:txBody>
                    <a:bodyPr/>
                    <a:lstStyle/>
                    <a:p>
                      <a:r>
                        <a:rPr lang="en-GB" sz="1400" dirty="0"/>
                        <a:t>2</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US" sz="1400" dirty="0">
                          <a:solidFill>
                            <a:srgbClr val="2C3E50"/>
                          </a:solidFill>
                          <a:latin typeface="Gotham Black" panose="02000604040000020004" pitchFamily="50" charset="0"/>
                        </a:rPr>
                        <a:t>Sebastien </a:t>
                      </a:r>
                      <a:r>
                        <a:rPr lang="en-US" sz="1400" dirty="0" err="1">
                          <a:solidFill>
                            <a:srgbClr val="2C3E50"/>
                          </a:solidFill>
                          <a:latin typeface="Gotham Black" panose="02000604040000020004" pitchFamily="50" charset="0"/>
                        </a:rPr>
                        <a:t>Boinot</a:t>
                      </a:r>
                      <a:endParaRPr lang="en-US" sz="1400" dirty="0">
                        <a:solidFill>
                          <a:srgbClr val="2C3E50"/>
                        </a:solidFill>
                        <a:latin typeface="Gotham Black" panose="02000604040000020004" pitchFamily="50" charset="0"/>
                      </a:endParaRPr>
                    </a:p>
                  </a:txBody>
                  <a:tcPr/>
                </a:tc>
                <a:tc>
                  <a:txBody>
                    <a:bodyPr/>
                    <a:lstStyle/>
                    <a:p>
                      <a:r>
                        <a:rPr lang="en-GB" sz="1400" dirty="0"/>
                        <a:t>Understanding cloud fundamental concepts</a:t>
                      </a:r>
                    </a:p>
                  </a:txBody>
                  <a:tcPr/>
                </a:tc>
                <a:tc>
                  <a:txBody>
                    <a:bodyPr/>
                    <a:lstStyle/>
                    <a:p>
                      <a:r>
                        <a:rPr lang="en-GB" sz="1400" dirty="0"/>
                        <a:t>07:35 – 07:55 PM</a:t>
                      </a:r>
                    </a:p>
                  </a:txBody>
                  <a:tcPr/>
                </a:tc>
                <a:extLst>
                  <a:ext uri="{0D108BD9-81ED-4DB2-BD59-A6C34878D82A}">
                    <a16:rowId xmlns:a16="http://schemas.microsoft.com/office/drawing/2014/main" val="2753643273"/>
                  </a:ext>
                </a:extLst>
              </a:tr>
              <a:tr h="370840">
                <a:tc>
                  <a:txBody>
                    <a:bodyPr/>
                    <a:lstStyle/>
                    <a:p>
                      <a:r>
                        <a:rPr lang="en-GB" sz="1400" dirty="0"/>
                        <a:t>3</a:t>
                      </a:r>
                    </a:p>
                  </a:txBody>
                  <a:tcPr/>
                </a:tc>
                <a:tc>
                  <a:txBody>
                    <a:bodyPr/>
                    <a:lstStyle/>
                    <a:p>
                      <a:r>
                        <a:rPr lang="en-GB" sz="1400" dirty="0">
                          <a:solidFill>
                            <a:srgbClr val="2C3E50"/>
                          </a:solidFill>
                          <a:latin typeface="Gotham Black" panose="02000604040000020004" pitchFamily="50" charset="0"/>
                        </a:rPr>
                        <a:t>Paloma </a:t>
                      </a:r>
                      <a:r>
                        <a:rPr lang="en-GB" sz="1400" dirty="0" err="1">
                          <a:solidFill>
                            <a:srgbClr val="2C3E50"/>
                          </a:solidFill>
                          <a:latin typeface="Gotham Black" panose="02000604040000020004" pitchFamily="50" charset="0"/>
                        </a:rPr>
                        <a:t>Giraudo</a:t>
                      </a:r>
                      <a:endParaRPr lang="en-GB" sz="1400" dirty="0"/>
                    </a:p>
                  </a:txBody>
                  <a:tcPr/>
                </a:tc>
                <a:tc>
                  <a:txBody>
                    <a:bodyPr/>
                    <a:lstStyle/>
                    <a:p>
                      <a:endParaRPr lang="en-GB" sz="1400" dirty="0"/>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07:55 – 08:15 PM</a:t>
                      </a:r>
                    </a:p>
                  </a:txBody>
                  <a:tcPr/>
                </a:tc>
                <a:extLst>
                  <a:ext uri="{0D108BD9-81ED-4DB2-BD59-A6C34878D82A}">
                    <a16:rowId xmlns:a16="http://schemas.microsoft.com/office/drawing/2014/main" val="2472602055"/>
                  </a:ext>
                </a:extLst>
              </a:tr>
              <a:tr h="370840">
                <a:tc>
                  <a:txBody>
                    <a:bodyPr/>
                    <a:lstStyle/>
                    <a:p>
                      <a:r>
                        <a:rPr lang="en-GB" sz="1400" dirty="0"/>
                        <a:t>4</a:t>
                      </a:r>
                    </a:p>
                  </a:txBody>
                  <a:tcPr/>
                </a:tc>
                <a:tc>
                  <a:txBody>
                    <a:bodyPr/>
                    <a:lstStyle/>
                    <a:p>
                      <a:r>
                        <a:rPr lang="en-GB" sz="1400" dirty="0">
                          <a:solidFill>
                            <a:srgbClr val="2C3E50"/>
                          </a:solidFill>
                          <a:latin typeface="Gotham Black" panose="02000604040000020004" pitchFamily="50" charset="0"/>
                        </a:rPr>
                        <a:t>Muhammad Gouda</a:t>
                      </a:r>
                      <a:endParaRPr lang="en-GB" sz="1400" dirty="0"/>
                    </a:p>
                  </a:txBody>
                  <a:tcPr/>
                </a:tc>
                <a:tc>
                  <a:txBody>
                    <a:bodyPr/>
                    <a:lstStyle/>
                    <a:p>
                      <a:endParaRPr lang="en-GB" sz="1400" dirty="0"/>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08:15  – 08:35 PM</a:t>
                      </a:r>
                    </a:p>
                  </a:txBody>
                  <a:tcPr/>
                </a:tc>
                <a:extLst>
                  <a:ext uri="{0D108BD9-81ED-4DB2-BD59-A6C34878D82A}">
                    <a16:rowId xmlns:a16="http://schemas.microsoft.com/office/drawing/2014/main" val="2701518621"/>
                  </a:ext>
                </a:extLst>
              </a:tr>
              <a:tr h="370840">
                <a:tc gridSpan="3">
                  <a:txBody>
                    <a:bodyPr/>
                    <a:lstStyle/>
                    <a:p>
                      <a:pPr algn="ctr"/>
                      <a:r>
                        <a:rPr lang="en-GB" sz="1400" b="1" dirty="0">
                          <a:solidFill>
                            <a:schemeClr val="tx1"/>
                          </a:solidFill>
                        </a:rPr>
                        <a:t>               Break</a:t>
                      </a:r>
                    </a:p>
                  </a:txBody>
                  <a:tcPr>
                    <a:solidFill>
                      <a:srgbClr val="0070C0"/>
                    </a:solidFill>
                  </a:tcPr>
                </a:tc>
                <a:tc hMerge="1">
                  <a:txBody>
                    <a:bodyPr/>
                    <a:lstStyle/>
                    <a:p>
                      <a:endParaRPr lang="en-GB" sz="1400" dirty="0"/>
                    </a:p>
                  </a:txBody>
                  <a:tcPr/>
                </a:tc>
                <a:tc hMerge="1">
                  <a:txBody>
                    <a:bodyPr/>
                    <a:lstStyle/>
                    <a:p>
                      <a:endParaRPr lang="en-GB" sz="1400" dirty="0"/>
                    </a:p>
                  </a:txBody>
                  <a:tcPr/>
                </a:tc>
                <a:tc>
                  <a:txBody>
                    <a:bodyPr/>
                    <a:lstStyle/>
                    <a:p>
                      <a:r>
                        <a:rPr lang="en-GB" sz="1400" dirty="0">
                          <a:solidFill>
                            <a:schemeClr val="tx1"/>
                          </a:solidFill>
                        </a:rPr>
                        <a:t>08:35 – 8:45 PM</a:t>
                      </a:r>
                    </a:p>
                  </a:txBody>
                  <a:tcPr>
                    <a:solidFill>
                      <a:srgbClr val="0070C0"/>
                    </a:solidFill>
                  </a:tcPr>
                </a:tc>
                <a:extLst>
                  <a:ext uri="{0D108BD9-81ED-4DB2-BD59-A6C34878D82A}">
                    <a16:rowId xmlns:a16="http://schemas.microsoft.com/office/drawing/2014/main" val="122903601"/>
                  </a:ext>
                </a:extLst>
              </a:tr>
              <a:tr h="370840">
                <a:tc>
                  <a:txBody>
                    <a:bodyPr/>
                    <a:lstStyle/>
                    <a:p>
                      <a:r>
                        <a:rPr lang="en-GB" sz="1400" dirty="0"/>
                        <a:t>5</a:t>
                      </a:r>
                    </a:p>
                  </a:txBody>
                  <a:tcPr/>
                </a:tc>
                <a:tc>
                  <a:txBody>
                    <a:bodyPr/>
                    <a:lstStyle/>
                    <a:p>
                      <a:r>
                        <a:rPr lang="en-GB" sz="1400" dirty="0">
                          <a:solidFill>
                            <a:srgbClr val="2C3E50"/>
                          </a:solidFill>
                          <a:latin typeface="Gotham Black" panose="02000604040000020004" pitchFamily="50" charset="0"/>
                        </a:rPr>
                        <a:t>Mohammed Adel</a:t>
                      </a:r>
                      <a:endParaRPr lang="en-GB" sz="1400" dirty="0"/>
                    </a:p>
                  </a:txBody>
                  <a:tcPr/>
                </a:tc>
                <a:tc>
                  <a:txBody>
                    <a:bodyPr/>
                    <a:lstStyle/>
                    <a:p>
                      <a:endParaRPr lang="en-GB" sz="1400" dirty="0"/>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08:45 – 09:10 PM</a:t>
                      </a:r>
                    </a:p>
                  </a:txBody>
                  <a:tcPr/>
                </a:tc>
                <a:extLst>
                  <a:ext uri="{0D108BD9-81ED-4DB2-BD59-A6C34878D82A}">
                    <a16:rowId xmlns:a16="http://schemas.microsoft.com/office/drawing/2014/main" val="2710878533"/>
                  </a:ext>
                </a:extLst>
              </a:tr>
              <a:tr h="370840">
                <a:tc>
                  <a:txBody>
                    <a:bodyPr/>
                    <a:lstStyle/>
                    <a:p>
                      <a:r>
                        <a:rPr lang="en-GB" sz="1400" dirty="0"/>
                        <a:t>6</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Mahmoud A. ATALLAH</a:t>
                      </a:r>
                    </a:p>
                  </a:txBody>
                  <a:tcPr/>
                </a:tc>
                <a:tc>
                  <a:txBody>
                    <a:bodyPr/>
                    <a:lstStyle/>
                    <a:p>
                      <a:endParaRPr lang="en-GB" sz="1400" dirty="0"/>
                    </a:p>
                  </a:txBody>
                  <a:tcPr/>
                </a:tc>
                <a:tc>
                  <a:txBody>
                    <a:bodyPr/>
                    <a:lstStyle/>
                    <a:p>
                      <a:r>
                        <a:rPr lang="en-GB" sz="1400" dirty="0"/>
                        <a:t>9:10 – 09:30 PM</a:t>
                      </a:r>
                    </a:p>
                  </a:txBody>
                  <a:tcPr/>
                </a:tc>
                <a:extLst>
                  <a:ext uri="{0D108BD9-81ED-4DB2-BD59-A6C34878D82A}">
                    <a16:rowId xmlns:a16="http://schemas.microsoft.com/office/drawing/2014/main" val="3335549347"/>
                  </a:ext>
                </a:extLst>
              </a:tr>
              <a:tr h="370840">
                <a:tc>
                  <a:txBody>
                    <a:bodyPr/>
                    <a:lstStyle/>
                    <a:p>
                      <a:r>
                        <a:rPr lang="en-GB" sz="1400" dirty="0"/>
                        <a:t>7</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Phil Cole</a:t>
                      </a:r>
                    </a:p>
                  </a:txBody>
                  <a:tcPr/>
                </a:tc>
                <a:tc>
                  <a:txBody>
                    <a:bodyPr/>
                    <a:lstStyle/>
                    <a:p>
                      <a:endParaRPr lang="en-GB" sz="1400" dirty="0"/>
                    </a:p>
                  </a:txBody>
                  <a:tcPr/>
                </a:tc>
                <a:tc>
                  <a:txBody>
                    <a:bodyPr/>
                    <a:lstStyle/>
                    <a:p>
                      <a:r>
                        <a:rPr lang="en-GB" sz="1400" dirty="0"/>
                        <a:t>09:30 – 09:50 PM</a:t>
                      </a:r>
                    </a:p>
                  </a:txBody>
                  <a:tcPr/>
                </a:tc>
                <a:extLst>
                  <a:ext uri="{0D108BD9-81ED-4DB2-BD59-A6C34878D82A}">
                    <a16:rowId xmlns:a16="http://schemas.microsoft.com/office/drawing/2014/main" val="2036212645"/>
                  </a:ext>
                </a:extLst>
              </a:tr>
              <a:tr h="370840">
                <a:tc>
                  <a:txBody>
                    <a:bodyPr/>
                    <a:lstStyle/>
                    <a:p>
                      <a:r>
                        <a:rPr lang="en-GB" sz="1400" dirty="0"/>
                        <a:t>8</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Mario </a:t>
                      </a:r>
                      <a:r>
                        <a:rPr lang="en-GB" sz="1400" dirty="0" err="1">
                          <a:solidFill>
                            <a:srgbClr val="2C3E50"/>
                          </a:solidFill>
                          <a:latin typeface="Gotham Black" panose="02000604040000020004" pitchFamily="50" charset="0"/>
                        </a:rPr>
                        <a:t>Dietner</a:t>
                      </a:r>
                      <a:r>
                        <a:rPr lang="en-GB" sz="1400" dirty="0">
                          <a:solidFill>
                            <a:srgbClr val="2C3E50"/>
                          </a:solidFill>
                          <a:latin typeface="Gotham Black" panose="02000604040000020004" pitchFamily="50" charset="0"/>
                        </a:rPr>
                        <a:t> </a:t>
                      </a:r>
                    </a:p>
                  </a:txBody>
                  <a:tcPr/>
                </a:tc>
                <a:tc>
                  <a:txBody>
                    <a:bodyPr/>
                    <a:lstStyle/>
                    <a:p>
                      <a:endParaRPr lang="en-GB" sz="1400" dirty="0"/>
                    </a:p>
                  </a:txBody>
                  <a:tcPr/>
                </a:tc>
                <a:tc>
                  <a:txBody>
                    <a:bodyPr/>
                    <a:lstStyle/>
                    <a:p>
                      <a:r>
                        <a:rPr lang="en-GB" sz="1400" dirty="0"/>
                        <a:t>09:50 – 10:10 PM</a:t>
                      </a:r>
                    </a:p>
                  </a:txBody>
                  <a:tcPr/>
                </a:tc>
                <a:extLst>
                  <a:ext uri="{0D108BD9-81ED-4DB2-BD59-A6C34878D82A}">
                    <a16:rowId xmlns:a16="http://schemas.microsoft.com/office/drawing/2014/main" val="202446164"/>
                  </a:ext>
                </a:extLst>
              </a:tr>
            </a:tbl>
          </a:graphicData>
        </a:graphic>
      </p:graphicFrame>
    </p:spTree>
    <p:extLst>
      <p:ext uri="{BB962C8B-B14F-4D97-AF65-F5344CB8AC3E}">
        <p14:creationId xmlns:p14="http://schemas.microsoft.com/office/powerpoint/2010/main" val="18497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Overview About Each Lessons in This Module</a:t>
            </a:r>
            <a:endParaRPr lang="en-US" sz="2038" dirty="0">
              <a:gradFill>
                <a:gsLst>
                  <a:gs pos="1250">
                    <a:srgbClr val="000000"/>
                  </a:gs>
                  <a:gs pos="100000">
                    <a:srgbClr val="000000"/>
                  </a:gs>
                </a:gsLst>
                <a:lin ang="5400000" scaled="0"/>
              </a:gradFill>
              <a:latin typeface="Segoe UI Light"/>
            </a:endParaRP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(1) -----</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Copy" Revision="1" Stencil="System.Storyboarding.WindowsAppIcons" StencilVersion="0.1"/>
</Control>
</file>

<file path=customXml/item10.xml><?xml version="1.0" encoding="utf-8"?>
<Control xmlns="http://schemas.microsoft.com/VisualStudio/2011/storyboarding/control">
  <Id Name="System.Storyboarding.WindowsPhoneIcons.OverflowDots" Revision="1" Stencil="System.Storyboarding.WindowsPhoneIcons" StencilVersion="0.1"/>
</Control>
</file>

<file path=customXml/item11.xml><?xml version="1.0" encoding="utf-8"?>
<Control xmlns="http://schemas.microsoft.com/VisualStudio/2011/storyboarding/control">
  <Id Name="System.Storyboarding.WindowsPhoneIcons.Minus" Revision="1" Stencil="System.Storyboarding.WindowsPhoneIcons" StencilVersion="0.1"/>
</Control>
</file>

<file path=customXml/item12.xml><?xml version="1.0" encoding="utf-8"?>
<Control xmlns="http://schemas.microsoft.com/VisualStudio/2011/storyboarding/control">
  <Id Name="System.Storyboarding.WindowsAppIcons.Zoom" Revision="1" Stencil="System.Storyboarding.WindowsAppIcons" StencilVersion="0.1"/>
</Control>
</file>

<file path=customXml/item1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Control xmlns="http://schemas.microsoft.com/VisualStudio/2011/storyboarding/control">
  <Id Name="System.Storyboarding.WindowsPhoneIcons.Minus" Revision="1" Stencil="System.Storyboarding.WindowsPhoneIcons" StencilVersion="0.1"/>
</Control>
</file>

<file path=customXml/item1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16.xml><?xml version="1.0" encoding="utf-8"?>
<Control xmlns="http://schemas.microsoft.com/VisualStudio/2011/storyboarding/control">
  <Id Name="8053f092-3f2a-4935-a32b-c4b725e8152d" Revision="1" Stencil="System.MyShapes" StencilVersion="1.0"/>
</Control>
</file>

<file path=customXml/item17.xml><?xml version="1.0" encoding="utf-8"?>
<Control xmlns="http://schemas.microsoft.com/VisualStudio/2011/storyboarding/control">
  <Id Name="System.Storyboarding.WindowsAppIcons.Search" Revision="1" Stencil="System.Storyboarding.WindowsAppIcons" StencilVersion="0.1"/>
</Control>
</file>

<file path=customXml/item18.xml><?xml version="1.0" encoding="utf-8"?>
<Control xmlns="http://schemas.microsoft.com/VisualStudio/2011/storyboarding/control">
  <Id Name="21ce592b-caf6-43e6-83e0-33717e975a17" Revision="2" Stencil="System.MyShapes" StencilVersion="1.0"/>
</Control>
</file>

<file path=customXml/item19.xml><?xml version="1.0" encoding="utf-8"?>
<Control xmlns="http://schemas.microsoft.com/VisualStudio/2011/storyboarding/control">
  <Id Name="System.Storyboarding.Metro.MetroTileMedium" Revision="1" Stencil="System.Storyboarding.Metro" StencilVersion="0.1"/>
</Control>
</file>

<file path=customXml/item2.xml><?xml version="1.0" encoding="utf-8"?>
<Control xmlns="http://schemas.microsoft.com/VisualStudio/2011/storyboarding/control">
  <Id Name="System.Storyboarding.WindowsPhoneIcons.Minus" Revision="1" Stencil="System.Storyboarding.WindowsPhoneIcons" StencilVersion="0.1"/>
</Control>
</file>

<file path=customXml/item20.xml><?xml version="1.0" encoding="utf-8"?>
<Control xmlns="http://schemas.microsoft.com/VisualStudio/2011/storyboarding/control">
  <Id Name="System.Storyboarding.WindowsAppIcons.Zoom" Revision="1" Stencil="System.Storyboarding.WindowsAppIcons" StencilVersion="0.1"/>
</Control>
</file>

<file path=customXml/item21.xml><?xml version="1.0" encoding="utf-8"?>
<Control xmlns="http://schemas.microsoft.com/VisualStudio/2011/storyboarding/control">
  <Id Name="e9d383c8-3e3d-4afe-bad2-e7c666f1c010" Revision="1" Stencil="System.MyShapes" StencilVersion="1.0"/>
</Control>
</file>

<file path=customXml/item22.xml><?xml version="1.0" encoding="utf-8"?>
<Control xmlns="http://schemas.microsoft.com/VisualStudio/2011/storyboarding/control">
  <Id Name="4b899d4c-b1de-4c17-8765-a5b417bf4ebc" Revision="1" Stencil="System.MyShapes" StencilVersion="1.0"/>
</Control>
</file>

<file path=customXml/item23.xml><?xml version="1.0" encoding="utf-8"?>
<Control xmlns="http://schemas.microsoft.com/VisualStudio/2011/storyboarding/control">
  <Id Name="38b88af0-0751-44eb-8b42-d5ddb4671698" Revision="1" Stencil="System.MyShapes" StencilVersion="1.0"/>
</Control>
</file>

<file path=customXml/item24.xml><?xml version="1.0" encoding="utf-8"?>
<Control xmlns="http://schemas.microsoft.com/VisualStudio/2011/storyboarding/control">
  <Id Name="System.Storyboarding.WindowsPhoneIcons.OverflowDots" Revision="1" Stencil="System.Storyboarding.WindowsPhoneIcons" StencilVersion="0.1"/>
</Control>
</file>

<file path=customXml/item25.xml><?xml version="1.0" encoding="utf-8"?>
<Control xmlns="http://schemas.microsoft.com/VisualStudio/2011/storyboarding/control">
  <Id Name="System.Storyboarding.WindowsAppIcons.Search" Revision="1" Stencil="System.Storyboarding.WindowsAppIcons" StencilVersion="0.1"/>
</Control>
</file>

<file path=customXml/item26.xml><?xml version="1.0" encoding="utf-8"?>
<Control xmlns="http://schemas.microsoft.com/VisualStudio/2011/storyboarding/control">
  <Id Name="System.Storyboarding.WindowsPhoneIcons.OverflowDots" Revision="1" Stencil="System.Storyboarding.WindowsPhoneIcons" StencilVersion="0.1"/>
</Control>
</file>

<file path=customXml/item2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28.xml><?xml version="1.0" encoding="utf-8"?>
<Control xmlns="http://schemas.microsoft.com/VisualStudio/2011/storyboarding/control">
  <Id Name="5937341c-7984-4fd4-bf24-0d1d5d33c133" Revision="1" Stencil="System.MyShapes" StencilVersion="1.0"/>
</Control>
</file>

<file path=customXml/item29.xml><?xml version="1.0" encoding="utf-8"?>
<Control xmlns="http://schemas.microsoft.com/VisualStudio/2011/storyboarding/control">
  <Id Name="4b899d4c-b1de-4c17-8765-a5b417bf4ebc" Revision="1" Stencil="System.MyShapes" StencilVersion="1.0"/>
</Control>
</file>

<file path=customXml/item3.xml><?xml version="1.0" encoding="utf-8"?>
<Control xmlns="http://schemas.microsoft.com/VisualStudio/2011/storyboarding/control">
  <Id Name="38b88af0-0751-44eb-8b42-d5ddb4671698" Revision="1" Stencil="System.MyShapes" StencilVersion="1.0"/>
</Control>
</file>

<file path=customXml/item30.xml><?xml version="1.0" encoding="utf-8"?>
<Control xmlns="http://schemas.microsoft.com/VisualStudio/2011/storyboarding/control">
  <Id Name="8053f092-3f2a-4935-a32b-c4b725e8152d" Revision="1" Stencil="System.MyShapes" StencilVersion="1.0"/>
</Control>
</file>

<file path=customXml/item31.xml><?xml version="1.0" encoding="utf-8"?>
<Control xmlns="http://schemas.microsoft.com/VisualStudio/2011/storyboarding/control">
  <Id Name="5937341c-7984-4fd4-bf24-0d1d5d33c133" Revision="1" Stencil="System.MyShapes" StencilVersion="1.0"/>
</Control>
</file>

<file path=customXml/item32.xml><?xml version="1.0" encoding="utf-8"?>
<Control xmlns="http://schemas.microsoft.com/VisualStudio/2011/storyboarding/control">
  <Id Name="5937341c-7984-4fd4-bf24-0d1d5d33c133" Revision="1" Stencil="System.MyShapes" StencilVersion="1.0"/>
</Control>
</file>

<file path=customXml/item33.xml><?xml version="1.0" encoding="utf-8"?>
<Control xmlns="http://schemas.microsoft.com/VisualStudio/2011/storyboarding/control">
  <Id Name="28fb7df8-6c86-43a9-9095-4b847846147c" Revision="1" Stencil="System.MyShapes" StencilVersion="1.0"/>
</Control>
</file>

<file path=customXml/item34.xml><?xml version="1.0" encoding="utf-8"?>
<Control xmlns="http://schemas.microsoft.com/VisualStudio/2011/storyboarding/control">
  <Id Name="5a8b3174-5e96-4781-9824-45fe10020527" Revision="1" Stencil="System.MyShapes" StencilVersion="1.0"/>
</Control>
</file>

<file path=customXml/item35.xml><?xml version="1.0" encoding="utf-8"?>
<Control xmlns="http://schemas.microsoft.com/VisualStudio/2011/storyboarding/control">
  <Id Name="95030e5e-d43f-4111-a1c2-743a7dbd35b6" Revision="1" Stencil="System.MyShapes" StencilVersion="1.0"/>
</Control>
</file>

<file path=customXml/item36.xml><?xml version="1.0" encoding="utf-8"?>
<Control xmlns="http://schemas.microsoft.com/VisualStudio/2011/storyboarding/control">
  <Id Name="95030e5e-d43f-4111-a1c2-743a7dbd35b6" Revision="1" Stencil="System.MyShapes" StencilVersion="1.0"/>
</Control>
</file>

<file path=customXml/item37.xml><?xml version="1.0" encoding="utf-8"?>
<Control xmlns="http://schemas.microsoft.com/VisualStudio/2011/storyboarding/control">
  <Id Name="System.Storyboarding.Common.MousePointer" Revision="1" Stencil="System.Storyboarding.Common" StencilVersion="0.1"/>
</Control>
</file>

<file path=customXml/item38.xml><?xml version="1.0" encoding="utf-8"?>
<Control xmlns="http://schemas.microsoft.com/VisualStudio/2011/storyboarding/control">
  <Id Name="System.Storyboarding.WindowsPhoneIcons.Cancel" Revision="1" Stencil="System.Storyboarding.WindowsPhoneIcons" StencilVersion="0.1"/>
</Control>
</file>

<file path=customXml/item39.xml><?xml version="1.0" encoding="utf-8"?>
<Control xmlns="http://schemas.microsoft.com/VisualStudio/2011/storyboarding/control">
  <Id Name="5a8b3174-5e96-4781-9824-45fe10020527" Revision="1" Stencil="System.MyShapes" StencilVersion="1.0"/>
</Control>
</file>

<file path=customXml/item4.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0.xml><?xml version="1.0" encoding="utf-8"?>
<Control xmlns="http://schemas.microsoft.com/VisualStudio/2011/storyboarding/control">
  <Id Name="System.Storyboarding.WindowsPhoneIcons.Cancel" Revision="1" Stencil="System.Storyboarding.WindowsPhoneIcons" StencilVersion="0.1"/>
</Control>
</file>

<file path=customXml/item41.xml><?xml version="1.0" encoding="utf-8"?>
<Control xmlns="http://schemas.microsoft.com/VisualStudio/2011/storyboarding/control">
  <Id Name="5a8b3174-5e96-4781-9824-45fe10020527" Revision="1" Stencil="System.MyShapes" StencilVersion="1.0"/>
</Control>
</file>

<file path=customXml/item42.xml><?xml version="1.0" encoding="utf-8"?>
<Control xmlns="http://schemas.microsoft.com/VisualStudio/2011/storyboarding/control">
  <Id Name="System.Storyboarding.WindowsPhoneIcons.Cancel" Revision="1" Stencil="System.Storyboarding.WindowsPhoneIcons" StencilVersion="0.1"/>
</Control>
</file>

<file path=customXml/item43.xml><?xml version="1.0" encoding="utf-8"?>
<Control xmlns="http://schemas.microsoft.com/VisualStudio/2011/storyboarding/control">
  <Id Name="6d31312a-e778-4374-9db8-70be111b08c6" Revision="1" Stencil="System.MyShapes" StencilVersion="1.0"/>
</Control>
</file>

<file path=customXml/item44.xml><?xml version="1.0" encoding="utf-8"?>
<Control xmlns="http://schemas.microsoft.com/VisualStudio/2011/storyboarding/control">
  <Id Name="System.Storyboarding.WindowsPhoneIcons.OverflowDots" Revision="1" Stencil="System.Storyboarding.WindowsPhoneIcons" StencilVersion="0.1"/>
</Control>
</file>

<file path=customXml/item45.xml><?xml version="1.0" encoding="utf-8"?>
<Control xmlns="http://schemas.microsoft.com/VisualStudio/2011/storyboarding/control">
  <Id Name="77f5da85-bd9c-419d-98a6-7b87a515bee2" Revision="1" Stencil="System.MyShapes" StencilVersion="1.0"/>
</Control>
</file>

<file path=customXml/item4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7.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8.xml><?xml version="1.0" encoding="utf-8"?>
<Control xmlns="http://schemas.microsoft.com/VisualStudio/2011/storyboarding/control">
  <Id Name="4b899d4c-b1de-4c17-8765-a5b417bf4ebc" Revision="1" Stencil="System.MyShapes" StencilVersion="1.0"/>
</Control>
</file>

<file path=customXml/item49.xml><?xml version="1.0" encoding="utf-8"?>
<Control xmlns="http://schemas.microsoft.com/VisualStudio/2011/storyboarding/control">
  <Id Name="System.Storyboarding.WindowsPhoneIcons.Add" Revision="1" Stencil="System.Storyboarding.WindowsPhoneIcons" StencilVersion="0.1"/>
</Control>
</file>

<file path=customXml/item5.xml><?xml version="1.0" encoding="utf-8"?>
<Control xmlns="http://schemas.microsoft.com/VisualStudio/2011/storyboarding/control">
  <Id Name="95030e5e-d43f-4111-a1c2-743a7dbd35b6" Revision="1" Stencil="System.MyShapes" StencilVersion="1.0"/>
</Control>
</file>

<file path=customXml/item50.xml><?xml version="1.0" encoding="utf-8"?>
<Control xmlns="http://schemas.microsoft.com/VisualStudio/2011/storyboarding/control">
  <Id Name="System.Storyboarding.WindowsPhoneIcons.Cancel" Revision="1" Stencil="System.Storyboarding.WindowsPhoneIcons" StencilVersion="0.1"/>
</Control>
</file>

<file path=customXml/item51.xml><?xml version="1.0" encoding="utf-8"?>
<Control xmlns="http://schemas.microsoft.com/VisualStudio/2011/storyboarding/control">
  <Id Name="95030e5e-d43f-4111-a1c2-743a7dbd35b6" Revision="1" Stencil="System.MyShapes" StencilVersion="1.0"/>
</Control>
</file>

<file path=customXml/item52.xml><?xml version="1.0" encoding="utf-8"?>
<Control xmlns="http://schemas.microsoft.com/VisualStudio/2011/storyboarding/control">
  <Id Name="5937341c-7984-4fd4-bf24-0d1d5d33c133" Revision="1" Stencil="System.MyShapes" StencilVersion="1.0"/>
</Control>
</file>

<file path=customXml/item53.xml><?xml version="1.0" encoding="utf-8"?>
<Control xmlns="http://schemas.microsoft.com/VisualStudio/2011/storyboarding/control">
  <Id Name="e9d383c8-3e3d-4afe-bad2-e7c666f1c010" Revision="1" Stencil="System.MyShapes" StencilVersion="1.0"/>
</Control>
</file>

<file path=customXml/item54.xml><?xml version="1.0" encoding="utf-8"?>
<Control xmlns="http://schemas.microsoft.com/VisualStudio/2011/storyboarding/control">
  <Id Name="System.Storyboarding.WindowsAppIcons.Settings" Revision="1" Stencil="System.Storyboarding.WindowsAppIcons" StencilVersion="0.1"/>
</Control>
</file>

<file path=customXml/item55.xml><?xml version="1.0" encoding="utf-8"?>
<Control xmlns="http://schemas.microsoft.com/VisualStudio/2011/storyboarding/control">
  <Id Name="System.Storyboarding.WindowsPhoneIcons.Cancel" Revision="1" Stencil="System.Storyboarding.WindowsPhoneIcons" StencilVersion="0.1"/>
</Control>
</file>

<file path=customXml/item56.xml><?xml version="1.0" encoding="utf-8"?>
<Control xmlns="http://schemas.microsoft.com/VisualStudio/2011/storyboarding/control">
  <Id Name="System.Storyboarding.WindowsAppIcons.Zoom" Revision="1" Stencil="System.Storyboarding.WindowsAppIcons" StencilVersion="0.1"/>
</Control>
</file>

<file path=customXml/item57.xml><?xml version="1.0" encoding="utf-8"?>
<Control xmlns="http://schemas.microsoft.com/VisualStudio/2011/storyboarding/control">
  <Id Name="System.Storyboarding.WindowsAppIcons.Settings" Revision="1" Stencil="System.Storyboarding.WindowsAppIcons" StencilVersion="0.1"/>
</Control>
</file>

<file path=customXml/item58.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9.xml><?xml version="1.0" encoding="utf-8"?>
<Control xmlns="http://schemas.microsoft.com/VisualStudio/2011/storyboarding/control">
  <Id Name="System.Storyboarding.WindowsPhoneIcons.OverflowDots" Revision="1" Stencil="System.Storyboarding.WindowsPhoneIcons" StencilVersion="0.1"/>
</Control>
</file>

<file path=customXml/item6.xml><?xml version="1.0" encoding="utf-8"?>
<Control xmlns="http://schemas.microsoft.com/VisualStudio/2011/storyboarding/control">
  <Id Name="System.Storyboarding.WindowsAppIcons.Search" Revision="1" Stencil="System.Storyboarding.WindowsAppIcons" StencilVersion="0.1"/>
</Control>
</file>

<file path=customXml/item60.xml><?xml version="1.0" encoding="utf-8"?>
<Control xmlns="http://schemas.microsoft.com/VisualStudio/2011/storyboarding/control">
  <Id Name="5a8b3174-5e96-4781-9824-45fe10020527" Revision="1" Stencil="System.MyShapes" StencilVersion="1.0"/>
</Control>
</file>

<file path=customXml/item61.xml><?xml version="1.0" encoding="utf-8"?>
<Control xmlns="http://schemas.microsoft.com/VisualStudio/2011/storyboarding/control">
  <Id Name="System.Storyboarding.WindowsPhoneIcons.Minus" Revision="1" Stencil="System.Storyboarding.WindowsPhoneIcons" StencilVersion="0.1"/>
</Control>
</file>

<file path=customXml/item62.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3.xml><?xml version="1.0" encoding="utf-8"?>
<Control xmlns="http://schemas.microsoft.com/VisualStudio/2011/storyboarding/control">
  <Id Name="System.Storyboarding.WindowsAppIcons.Copy" Revision="1" Stencil="System.Storyboarding.WindowsAppIcons" StencilVersion="0.1"/>
</Control>
</file>

<file path=customXml/item64.xml><?xml version="1.0" encoding="utf-8"?>
<Control xmlns="http://schemas.microsoft.com/VisualStudio/2011/storyboarding/control">
  <Id Name="System.Storyboarding.WindowsPhoneIcons.Cancel" Revision="1" Stencil="System.Storyboarding.WindowsPhoneIcons" StencilVersion="0.1"/>
</Control>
</file>

<file path=customXml/item65.xml><?xml version="1.0" encoding="utf-8"?>
<Control xmlns="http://schemas.microsoft.com/VisualStudio/2011/storyboarding/control">
  <Id Name="38b88af0-0751-44eb-8b42-d5ddb4671698" Revision="1" Stencil="System.MyShapes" StencilVersion="1.0"/>
</Control>
</file>

<file path=customXml/item66.xml><?xml version="1.0" encoding="utf-8"?>
<Control xmlns="http://schemas.microsoft.com/VisualStudio/2011/storyboarding/control">
  <Id Name="System.Storyboarding.WindowsPhoneIcons.OverflowDots" Revision="1" Stencil="System.Storyboarding.WindowsPhoneIcons" StencilVersion="0.1"/>
</Control>
</file>

<file path=customXml/item67.xml><?xml version="1.0" encoding="utf-8"?>
<Control xmlns="http://schemas.microsoft.com/VisualStudio/2011/storyboarding/control">
  <Id Name="8053f092-3f2a-4935-a32b-c4b725e8152d" Revision="1" Stencil="System.MyShapes" StencilVersion="1.0"/>
</Control>
</file>

<file path=customXml/item68.xml><?xml version="1.0" encoding="utf-8"?>
<Control xmlns="http://schemas.microsoft.com/VisualStudio/2011/storyboarding/control">
  <Id Name="8053f092-3f2a-4935-a32b-c4b725e8152d" Revision="1" Stencil="System.MyShapes" StencilVersion="1.0"/>
</Control>
</file>

<file path=customXml/item69.xml><?xml version="1.0" encoding="utf-8"?>
<Control xmlns="http://schemas.microsoft.com/VisualStudio/2011/storyboarding/control">
  <Id Name="28fb7df8-6c86-43a9-9095-4b847846147c" Revision="1" Stencil="System.MyShapes" StencilVersion="1.0"/>
</Control>
</file>

<file path=customXml/item7.xml><?xml version="1.0" encoding="utf-8"?>
<Control xmlns="http://schemas.microsoft.com/VisualStudio/2011/storyboarding/control">
  <Id Name="System.Storyboarding.WindowsPhoneIcons.OverflowDots" Revision="1" Stencil="System.Storyboarding.WindowsPhoneIcons" StencilVersion="0.1"/>
</Control>
</file>

<file path=customXml/item70.xml><?xml version="1.0" encoding="utf-8"?>
<Control xmlns="http://schemas.microsoft.com/VisualStudio/2011/storyboarding/control">
  <Id Name="1db4a566-4f2f-4e29-8012-63f4aff780b4" Revision="1" Stencil="09ee8e29-8a48-4e3d-a569-7c1ba11c2e3d" StencilVersion="1.0"/>
</Control>
</file>

<file path=customXml/item71.xml><?xml version="1.0" encoding="utf-8"?>
<Control xmlns="http://schemas.microsoft.com/VisualStudio/2011/storyboarding/control">
  <Id Name="1c2fbc2a-c7e9-4dd4-a869-97fb70ae0309" Revision="1" Stencil="85a07843-b809-41ee-b566-325b1850150a" StencilVersion="1.0"/>
</Control>
</file>

<file path=customXml/item72.xml><?xml version="1.0" encoding="utf-8"?>
<Control xmlns="http://schemas.microsoft.com/VisualStudio/2011/storyboarding/control">
  <Id Name="e9d383c8-3e3d-4afe-bad2-e7c666f1c010" Revision="1" Stencil="System.MyShapes" StencilVersion="1.0"/>
</Control>
</file>

<file path=customXml/item73.xml><?xml version="1.0" encoding="utf-8"?>
<Control xmlns="http://schemas.microsoft.com/VisualStudio/2011/storyboarding/control">
  <Id Name="System.Storyboarding.WindowsPhoneIcons.Cancel" Revision="1" Stencil="System.Storyboarding.WindowsPhoneIcons" StencilVersion="0.1"/>
</Control>
</file>

<file path=customXml/item74.xml><?xml version="1.0" encoding="utf-8"?>
<Control xmlns="http://schemas.microsoft.com/VisualStudio/2011/storyboarding/control">
  <Id Name="System.Storyboarding.WindowsAppIcons.Zoom" Revision="1" Stencil="System.Storyboarding.WindowsAppIcons" StencilVersion="0.1"/>
</Control>
</file>

<file path=customXml/item75.xml><?xml version="1.0" encoding="utf-8"?>
<Control xmlns="http://schemas.microsoft.com/VisualStudio/2011/storyboarding/control">
  <Id Name="1c2fbc2a-c7e9-4dd4-a869-97fb70ae0309" Revision="1" Stencil="85a07843-b809-41ee-b566-325b1850150a" StencilVersion="1.0"/>
</Control>
</file>

<file path=customXml/item76.xml><?xml version="1.0" encoding="utf-8"?>
<Control xmlns="http://schemas.microsoft.com/VisualStudio/2011/storyboarding/control">
  <Id Name="38b88af0-0751-44eb-8b42-d5ddb4671698" Revision="1" Stencil="System.MyShapes" StencilVersion="1.0"/>
</Control>
</file>

<file path=customXml/item77.xml><?xml version="1.0" encoding="utf-8"?>
<Control xmlns="http://schemas.microsoft.com/VisualStudio/2011/storyboarding/control">
  <Id Name="System.Storyboarding.WindowsPhoneIcons.Add" Revision="1" Stencil="System.Storyboarding.WindowsPhoneIcons" StencilVersion="0.1"/>
</Control>
</file>

<file path=customXml/item78.xml><?xml version="1.0" encoding="utf-8"?>
<?mso-contentType ?>
<FormTemplates xmlns="http://schemas.microsoft.com/sharepoint/v3/contenttype/forms">
  <Display>DocumentLibraryForm</Display>
  <Edit>DocumentLibraryForm</Edit>
  <New>DocumentLibraryForm</New>
</FormTemplates>
</file>

<file path=customXml/item79.xml><?xml version="1.0" encoding="utf-8"?>
<Control xmlns="http://schemas.microsoft.com/VisualStudio/2011/storyboarding/control">
  <Id Name="1c2fbc2a-c7e9-4dd4-a869-97fb70ae0309" Revision="1" Stencil="85a07843-b809-41ee-b566-325b1850150a" StencilVersion="1.0"/>
</Control>
</file>

<file path=customXml/item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0.xml><?xml version="1.0" encoding="utf-8"?>
<Control xmlns="http://schemas.microsoft.com/VisualStudio/2011/storyboarding/control">
  <Id Name="System.Storyboarding.WindowsPhoneIcons.OverflowDots" Revision="1" Stencil="System.Storyboarding.WindowsPhoneIcons" StencilVersion="0.1"/>
</Control>
</file>

<file path=customXml/item81.xml><?xml version="1.0" encoding="utf-8"?>
<Control xmlns="http://schemas.microsoft.com/VisualStudio/2011/storyboarding/control">
  <Id Name="System.Storyboarding.WindowsAppIcons.Settings" Revision="1" Stencil="System.Storyboarding.WindowsAppIcons" StencilVersion="0.1"/>
</Control>
</file>

<file path=customXml/item82.xml><?xml version="1.0" encoding="utf-8"?>
<Control xmlns="http://schemas.microsoft.com/VisualStudio/2011/storyboarding/control">
  <Id Name="StorytellingCommon.HandCursor" Revision="1" Stencil="StorytellingCommon" StencilVersion="1.0"/>
</Control>
</file>

<file path=customXml/item83.xml><?xml version="1.0" encoding="utf-8"?>
<Control xmlns="http://schemas.microsoft.com/VisualStudio/2011/storyboarding/control">
  <Id Name="4b899d4c-b1de-4c17-8765-a5b417bf4ebc" Revision="1" Stencil="System.MyShapes" StencilVersion="1.0"/>
</Control>
</file>

<file path=customXml/item84.xml><?xml version="1.0" encoding="utf-8"?>
<Control xmlns="http://schemas.microsoft.com/VisualStudio/2011/storyboarding/control">
  <Id Name="System.Storyboarding.WindowsPhoneIcons.Cancel" Revision="1" Stencil="System.Storyboarding.WindowsPhoneIcons" StencilVersion="0.1"/>
</Control>
</file>

<file path=customXml/item8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6.xml><?xml version="1.0" encoding="utf-8"?>
<Control xmlns="http://schemas.microsoft.com/VisualStudio/2011/storyboarding/control">
  <Id Name="1c2fbc2a-c7e9-4dd4-a869-97fb70ae0309" Revision="1" Stencil="85a07843-b809-41ee-b566-325b1850150a" StencilVersion="1.0"/>
</Control>
</file>

<file path=customXml/item87.xml><?xml version="1.0" encoding="utf-8"?>
<Control xmlns="http://schemas.microsoft.com/VisualStudio/2011/storyboarding/control">
  <Id Name="System.Storyboarding.WindowsAppIcons.Settings" Revision="1" Stencil="System.Storyboarding.WindowsAppIcons" StencilVersion="0.1"/>
</Control>
</file>

<file path=customXml/item8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9.xml><?xml version="1.0" encoding="utf-8"?>
<Control xmlns="http://schemas.microsoft.com/VisualStudio/2011/storyboarding/control">
  <Id Name="e9d383c8-3e3d-4afe-bad2-e7c666f1c010" Revision="1" Stencil="System.MyShapes" StencilVersion="1.0"/>
</Control>
</file>

<file path=customXml/item9.xml><?xml version="1.0" encoding="utf-8"?>
<Control xmlns="http://schemas.microsoft.com/VisualStudio/2011/storyboarding/control">
  <Id Name="System.Storyboarding.WindowsAppIcons.Search" Revision="1" Stencil="System.Storyboarding.WindowsAppIcons" StencilVersion="0.1"/>
</Control>
</file>

<file path=customXml/itemProps1.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10.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11.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12.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13.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15.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16.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17.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18.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19.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2.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20.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21.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22.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23.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24.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25.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26.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27.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28.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29.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3.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30.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31.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32.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33.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34.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35.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36.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37.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38.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39.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4.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40.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41.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42.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43.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44.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45.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46.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47.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48.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49.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5.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50.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51.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52.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53.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54.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55.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56.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57.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58.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59.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6.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60.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61.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62.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63.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64.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65.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66.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67.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68.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69.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7.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70.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71.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72.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73.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74.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75.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76.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77.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78.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9.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8.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80.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81.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82.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83.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84.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85.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86.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87.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88.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89.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9.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129581</TotalTime>
  <Words>1322</Words>
  <Application>Microsoft Office PowerPoint</Application>
  <PresentationFormat>Custom</PresentationFormat>
  <Paragraphs>132</Paragraphs>
  <Slides>8</Slides>
  <Notes>7</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8</vt:i4>
      </vt:variant>
    </vt:vector>
  </HeadingPairs>
  <TitlesOfParts>
    <vt:vector size="29" baseType="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1_Template (March 2016)</vt:lpstr>
      <vt:lpstr>PowerPoint Presentation</vt:lpstr>
      <vt:lpstr>Module 1: </vt:lpstr>
      <vt:lpstr>Module 1: Intro</vt:lpstr>
      <vt:lpstr>About The Presenter</vt:lpstr>
      <vt:lpstr>Module 1: Overview</vt:lpstr>
      <vt:lpstr>Module 1: Speakers and Lessons</vt:lpstr>
      <vt:lpstr>Module 1: Agenda and Allocated Time </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Mohamed Radwan</cp:lastModifiedBy>
  <cp:revision>2502</cp:revision>
  <dcterms:created xsi:type="dcterms:W3CDTF">2014-06-18T20:55:12Z</dcterms:created>
  <dcterms:modified xsi:type="dcterms:W3CDTF">2021-10-17T13:01:54Z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